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4.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1.svg" ContentType="image/svg+xml"/>
  <Override PartName="/ppt/media/image83.svg" ContentType="image/svg+xml"/>
  <Override PartName="/ppt/media/image8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3" r:id="rId3"/>
    <p:sldId id="257" r:id="rId4"/>
    <p:sldId id="258" r:id="rId5"/>
    <p:sldId id="259" r:id="rId6"/>
    <p:sldId id="260" r:id="rId7"/>
    <p:sldId id="261" r:id="rId8"/>
    <p:sldId id="265" r:id="rId9"/>
    <p:sldId id="266" r:id="rId10"/>
    <p:sldId id="267" r:id="rId11"/>
    <p:sldId id="262" r:id="rId12"/>
    <p:sldId id="263" r:id="rId13"/>
    <p:sldId id="264" r:id="rId14"/>
    <p:sldId id="281" r:id="rId15"/>
    <p:sldId id="282" r:id="rId16"/>
    <p:sldId id="272" r:id="rId17"/>
    <p:sldId id="273" r:id="rId18"/>
    <p:sldId id="275" r:id="rId19"/>
    <p:sldId id="268" r:id="rId20"/>
    <p:sldId id="270" r:id="rId21"/>
    <p:sldId id="271" r:id="rId22"/>
    <p:sldId id="274" r:id="rId23"/>
    <p:sldId id="276" r:id="rId24"/>
    <p:sldId id="277" r:id="rId25"/>
    <p:sldId id="278" r:id="rId26"/>
    <p:sldId id="279" r:id="rId27"/>
    <p:sldId id="283" r:id="rId28"/>
    <p:sldId id="291" r:id="rId29"/>
    <p:sldId id="292" r:id="rId30"/>
    <p:sldId id="286" r:id="rId31"/>
    <p:sldId id="287" r:id="rId32"/>
    <p:sldId id="280" r:id="rId33"/>
    <p:sldId id="284" r:id="rId34"/>
    <p:sldId id="288" r:id="rId35"/>
    <p:sldId id="289" r:id="rId36"/>
    <p:sldId id="285" r:id="rId37"/>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3" autoAdjust="0"/>
    <p:restoredTop sz="94694"/>
  </p:normalViewPr>
  <p:slideViewPr>
    <p:cSldViewPr snapToGrid="0">
      <p:cViewPr varScale="1">
        <p:scale>
          <a:sx n="105" d="100"/>
          <a:sy n="105" d="100"/>
        </p:scale>
        <p:origin x="9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s>
</file>

<file path=ppt/diagrams/_rels/data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sv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image" Target="../media/image12.png"/><Relationship Id="rId6" Type="http://schemas.openxmlformats.org/officeDocument/2006/relationships/image" Target="../media/image13.svg"/><Relationship Id="rId7" Type="http://schemas.openxmlformats.org/officeDocument/2006/relationships/image" Target="../media/image14.png"/><Relationship Id="rId8" Type="http://schemas.openxmlformats.org/officeDocument/2006/relationships/image" Target="../media/image15.svg"/><Relationship Id="rId9" Type="http://schemas.openxmlformats.org/officeDocument/2006/relationships/image" Target="../media/image16.png"/><Relationship Id="rId10" Type="http://schemas.openxmlformats.org/officeDocument/2006/relationships/image" Target="../media/image17.svg"/><Relationship Id="rId11" Type="http://schemas.openxmlformats.org/officeDocument/2006/relationships/image" Target="../media/image18.png"/><Relationship Id="rId12" Type="http://schemas.openxmlformats.org/officeDocument/2006/relationships/image" Target="../media/image19.svg"/><Relationship Id="rId13" Type="http://schemas.openxmlformats.org/officeDocument/2006/relationships/image" Target="../media/image20.png"/><Relationship Id="rId14" Type="http://schemas.openxmlformats.org/officeDocument/2006/relationships/image" Target="../media/image21.svg"/></Relationships>
</file>

<file path=ppt/diagrams/_rels/data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svg"/><Relationship Id="rId3" Type="http://schemas.openxmlformats.org/officeDocument/2006/relationships/image" Target="../media/image8.png"/><Relationship Id="rId4" Type="http://schemas.openxmlformats.org/officeDocument/2006/relationships/image" Target="../media/image9.svg"/><Relationship Id="rId5" Type="http://schemas.openxmlformats.org/officeDocument/2006/relationships/image" Target="../media/image24.png"/><Relationship Id="rId6" Type="http://schemas.openxmlformats.org/officeDocument/2006/relationships/image" Target="../media/image25.svg"/><Relationship Id="rId7" Type="http://schemas.openxmlformats.org/officeDocument/2006/relationships/image" Target="../media/image26.png"/><Relationship Id="rId8" Type="http://schemas.openxmlformats.org/officeDocument/2006/relationships/image" Target="../media/image27.svg"/><Relationship Id="rId9" Type="http://schemas.openxmlformats.org/officeDocument/2006/relationships/image" Target="../media/image28.png"/><Relationship Id="rId10" Type="http://schemas.openxmlformats.org/officeDocument/2006/relationships/image" Target="../media/image29.svg"/></Relationships>
</file>

<file path=ppt/diagrams/_rels/data3.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svg"/><Relationship Id="rId3" Type="http://schemas.openxmlformats.org/officeDocument/2006/relationships/image" Target="../media/image8.png"/><Relationship Id="rId4" Type="http://schemas.openxmlformats.org/officeDocument/2006/relationships/image" Target="../media/image9.svg"/><Relationship Id="rId5" Type="http://schemas.openxmlformats.org/officeDocument/2006/relationships/image" Target="../media/image10.png"/><Relationship Id="rId6" Type="http://schemas.openxmlformats.org/officeDocument/2006/relationships/image" Target="../media/image11.svg"/><Relationship Id="rId7" Type="http://schemas.openxmlformats.org/officeDocument/2006/relationships/image" Target="../media/image12.png"/><Relationship Id="rId8" Type="http://schemas.openxmlformats.org/officeDocument/2006/relationships/image" Target="../media/image13.svg"/></Relationships>
</file>

<file path=ppt/diagrams/_rels/data5.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svg"/><Relationship Id="rId3" Type="http://schemas.openxmlformats.org/officeDocument/2006/relationships/image" Target="../media/image66.png"/><Relationship Id="rId4" Type="http://schemas.openxmlformats.org/officeDocument/2006/relationships/image" Target="../media/image67.svg"/><Relationship Id="rId5" Type="http://schemas.openxmlformats.org/officeDocument/2006/relationships/image" Target="../media/image68.png"/><Relationship Id="rId6" Type="http://schemas.openxmlformats.org/officeDocument/2006/relationships/image" Target="../media/image69.svg"/><Relationship Id="rId7" Type="http://schemas.openxmlformats.org/officeDocument/2006/relationships/image" Target="../media/image70.png"/><Relationship Id="rId8" Type="http://schemas.openxmlformats.org/officeDocument/2006/relationships/image" Target="../media/image71.svg"/><Relationship Id="rId9" Type="http://schemas.openxmlformats.org/officeDocument/2006/relationships/image" Target="../media/image72.png"/><Relationship Id="rId10" Type="http://schemas.openxmlformats.org/officeDocument/2006/relationships/image" Target="../media/image73.svg"/></Relationships>
</file>

<file path=ppt/diagrams/_rels/data6.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svg"/><Relationship Id="rId3" Type="http://schemas.openxmlformats.org/officeDocument/2006/relationships/image" Target="../media/image76.png"/><Relationship Id="rId4" Type="http://schemas.openxmlformats.org/officeDocument/2006/relationships/image" Target="../media/image77.svg"/><Relationship Id="rId5" Type="http://schemas.openxmlformats.org/officeDocument/2006/relationships/image" Target="../media/image78.png"/><Relationship Id="rId6" Type="http://schemas.openxmlformats.org/officeDocument/2006/relationships/image" Target="../media/image79.svg"/><Relationship Id="rId7" Type="http://schemas.openxmlformats.org/officeDocument/2006/relationships/image" Target="../media/image80.png"/><Relationship Id="rId8" Type="http://schemas.openxmlformats.org/officeDocument/2006/relationships/image" Target="../media/image81.svg"/><Relationship Id="rId9" Type="http://schemas.openxmlformats.org/officeDocument/2006/relationships/image" Target="../media/image82.png"/><Relationship Id="rId10" Type="http://schemas.openxmlformats.org/officeDocument/2006/relationships/image" Target="../media/image83.svg"/><Relationship Id="rId11" Type="http://schemas.openxmlformats.org/officeDocument/2006/relationships/image" Target="../media/image84.png"/><Relationship Id="rId12" Type="http://schemas.openxmlformats.org/officeDocument/2006/relationships/image" Target="../media/image85.svg"/><Relationship Id="rId13" Type="http://schemas.openxmlformats.org/officeDocument/2006/relationships/image" Target="../media/image12.png"/><Relationship Id="rId1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sv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image" Target="../media/image12.png"/><Relationship Id="rId6" Type="http://schemas.openxmlformats.org/officeDocument/2006/relationships/image" Target="../media/image13.svg"/><Relationship Id="rId7" Type="http://schemas.openxmlformats.org/officeDocument/2006/relationships/image" Target="../media/image14.png"/><Relationship Id="rId8" Type="http://schemas.openxmlformats.org/officeDocument/2006/relationships/image" Target="../media/image15.svg"/><Relationship Id="rId9" Type="http://schemas.openxmlformats.org/officeDocument/2006/relationships/image" Target="../media/image16.png"/><Relationship Id="rId10" Type="http://schemas.openxmlformats.org/officeDocument/2006/relationships/image" Target="../media/image17.svg"/><Relationship Id="rId11" Type="http://schemas.openxmlformats.org/officeDocument/2006/relationships/image" Target="../media/image18.png"/><Relationship Id="rId12" Type="http://schemas.openxmlformats.org/officeDocument/2006/relationships/image" Target="../media/image19.svg"/><Relationship Id="rId13" Type="http://schemas.openxmlformats.org/officeDocument/2006/relationships/image" Target="../media/image20.png"/><Relationship Id="rId1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svg"/><Relationship Id="rId3" Type="http://schemas.openxmlformats.org/officeDocument/2006/relationships/image" Target="../media/image8.png"/><Relationship Id="rId4" Type="http://schemas.openxmlformats.org/officeDocument/2006/relationships/image" Target="../media/image9.svg"/><Relationship Id="rId5" Type="http://schemas.openxmlformats.org/officeDocument/2006/relationships/image" Target="../media/image24.png"/><Relationship Id="rId6" Type="http://schemas.openxmlformats.org/officeDocument/2006/relationships/image" Target="../media/image25.svg"/><Relationship Id="rId7" Type="http://schemas.openxmlformats.org/officeDocument/2006/relationships/image" Target="../media/image26.png"/><Relationship Id="rId8" Type="http://schemas.openxmlformats.org/officeDocument/2006/relationships/image" Target="../media/image27.svg"/><Relationship Id="rId9" Type="http://schemas.openxmlformats.org/officeDocument/2006/relationships/image" Target="../media/image28.png"/><Relationship Id="rId10"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svg"/><Relationship Id="rId3" Type="http://schemas.openxmlformats.org/officeDocument/2006/relationships/image" Target="../media/image8.png"/><Relationship Id="rId4" Type="http://schemas.openxmlformats.org/officeDocument/2006/relationships/image" Target="../media/image9.svg"/><Relationship Id="rId5" Type="http://schemas.openxmlformats.org/officeDocument/2006/relationships/image" Target="../media/image10.png"/><Relationship Id="rId6" Type="http://schemas.openxmlformats.org/officeDocument/2006/relationships/image" Target="../media/image11.svg"/><Relationship Id="rId7" Type="http://schemas.openxmlformats.org/officeDocument/2006/relationships/image" Target="../media/image12.png"/><Relationship Id="rId8"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svg"/><Relationship Id="rId3" Type="http://schemas.openxmlformats.org/officeDocument/2006/relationships/image" Target="../media/image66.png"/><Relationship Id="rId4" Type="http://schemas.openxmlformats.org/officeDocument/2006/relationships/image" Target="../media/image67.svg"/><Relationship Id="rId5" Type="http://schemas.openxmlformats.org/officeDocument/2006/relationships/image" Target="../media/image68.png"/><Relationship Id="rId6" Type="http://schemas.openxmlformats.org/officeDocument/2006/relationships/image" Target="../media/image69.svg"/><Relationship Id="rId7" Type="http://schemas.openxmlformats.org/officeDocument/2006/relationships/image" Target="../media/image70.png"/><Relationship Id="rId8" Type="http://schemas.openxmlformats.org/officeDocument/2006/relationships/image" Target="../media/image71.svg"/><Relationship Id="rId9" Type="http://schemas.openxmlformats.org/officeDocument/2006/relationships/image" Target="../media/image72.png"/><Relationship Id="rId10" Type="http://schemas.openxmlformats.org/officeDocument/2006/relationships/image" Target="../media/image73.svg"/></Relationships>
</file>

<file path=ppt/diagrams/_rels/drawing6.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svg"/><Relationship Id="rId3" Type="http://schemas.openxmlformats.org/officeDocument/2006/relationships/image" Target="../media/image76.png"/><Relationship Id="rId4" Type="http://schemas.openxmlformats.org/officeDocument/2006/relationships/image" Target="../media/image77.svg"/><Relationship Id="rId5" Type="http://schemas.openxmlformats.org/officeDocument/2006/relationships/image" Target="../media/image78.png"/><Relationship Id="rId6" Type="http://schemas.openxmlformats.org/officeDocument/2006/relationships/image" Target="../media/image79.svg"/><Relationship Id="rId7" Type="http://schemas.openxmlformats.org/officeDocument/2006/relationships/image" Target="../media/image80.png"/><Relationship Id="rId8" Type="http://schemas.openxmlformats.org/officeDocument/2006/relationships/image" Target="../media/image81.svg"/><Relationship Id="rId9" Type="http://schemas.openxmlformats.org/officeDocument/2006/relationships/image" Target="../media/image82.png"/><Relationship Id="rId10" Type="http://schemas.openxmlformats.org/officeDocument/2006/relationships/image" Target="../media/image83.svg"/><Relationship Id="rId11" Type="http://schemas.openxmlformats.org/officeDocument/2006/relationships/image" Target="../media/image84.png"/><Relationship Id="rId12" Type="http://schemas.openxmlformats.org/officeDocument/2006/relationships/image" Target="../media/image85.svg"/><Relationship Id="rId13" Type="http://schemas.openxmlformats.org/officeDocument/2006/relationships/image" Target="../media/image12.png"/><Relationship Id="rId1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04B9A-6C60-448E-9D78-E1E76228BF70}"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DB7AB6D4-3912-4CE6-9FA1-F1FCE282D2E8}">
      <dgm:prSet/>
      <dgm:spPr/>
      <dgm:t>
        <a:bodyPr/>
        <a:lstStyle/>
        <a:p>
          <a:r>
            <a:rPr lang="en-US"/>
            <a:t>Use a Framework as backend</a:t>
          </a:r>
        </a:p>
      </dgm:t>
    </dgm:pt>
    <dgm:pt modelId="{3AF6AB08-0EB8-49AF-894B-3F1B01411ED5}" type="parTrans" cxnId="{57D02D6D-9944-4856-AEDE-E3268AF98DE8}">
      <dgm:prSet/>
      <dgm:spPr/>
      <dgm:t>
        <a:bodyPr/>
        <a:lstStyle/>
        <a:p>
          <a:endParaRPr lang="en-US"/>
        </a:p>
      </dgm:t>
    </dgm:pt>
    <dgm:pt modelId="{4CA09485-9F58-43A8-88C8-D62252198EA6}" type="sibTrans" cxnId="{57D02D6D-9944-4856-AEDE-E3268AF98DE8}">
      <dgm:prSet/>
      <dgm:spPr/>
      <dgm:t>
        <a:bodyPr/>
        <a:lstStyle/>
        <a:p>
          <a:endParaRPr lang="en-US"/>
        </a:p>
      </dgm:t>
    </dgm:pt>
    <dgm:pt modelId="{DC1A5D22-2AE1-4F87-9D3A-19343EE74474}">
      <dgm:prSet/>
      <dgm:spPr/>
      <dgm:t>
        <a:bodyPr/>
        <a:lstStyle/>
        <a:p>
          <a:r>
            <a:rPr lang="en-US"/>
            <a:t>Standard user management, authentication, users across tournaments</a:t>
          </a:r>
        </a:p>
      </dgm:t>
    </dgm:pt>
    <dgm:pt modelId="{69A715EE-E9E8-43C4-A581-C3EC9CC19B66}" type="parTrans" cxnId="{1F54CB11-23DF-4449-A670-060DFB99FEDC}">
      <dgm:prSet/>
      <dgm:spPr/>
      <dgm:t>
        <a:bodyPr/>
        <a:lstStyle/>
        <a:p>
          <a:endParaRPr lang="en-US"/>
        </a:p>
      </dgm:t>
    </dgm:pt>
    <dgm:pt modelId="{17E56643-C890-4383-9B5D-BDFB67BC4158}" type="sibTrans" cxnId="{1F54CB11-23DF-4449-A670-060DFB99FEDC}">
      <dgm:prSet/>
      <dgm:spPr/>
      <dgm:t>
        <a:bodyPr/>
        <a:lstStyle/>
        <a:p>
          <a:endParaRPr lang="en-US"/>
        </a:p>
      </dgm:t>
    </dgm:pt>
    <dgm:pt modelId="{AFCFE0AB-BF1F-4E15-9B39-71EE2E7B28BC}">
      <dgm:prSet/>
      <dgm:spPr/>
      <dgm:t>
        <a:bodyPr/>
        <a:lstStyle/>
        <a:p>
          <a:r>
            <a:rPr lang="en-US"/>
            <a:t>Implementing a remote authentication</a:t>
          </a:r>
        </a:p>
      </dgm:t>
    </dgm:pt>
    <dgm:pt modelId="{D5FF9E4C-7E4A-4A43-BC7B-718B5B192827}" type="parTrans" cxnId="{1DFB99EA-6E4F-464F-8B11-1DA23636E73A}">
      <dgm:prSet/>
      <dgm:spPr/>
      <dgm:t>
        <a:bodyPr/>
        <a:lstStyle/>
        <a:p>
          <a:endParaRPr lang="en-US"/>
        </a:p>
      </dgm:t>
    </dgm:pt>
    <dgm:pt modelId="{097C0A9D-358F-4710-9BD5-FB68F86AFBD9}" type="sibTrans" cxnId="{1DFB99EA-6E4F-464F-8B11-1DA23636E73A}">
      <dgm:prSet/>
      <dgm:spPr/>
      <dgm:t>
        <a:bodyPr/>
        <a:lstStyle/>
        <a:p>
          <a:endParaRPr lang="en-US"/>
        </a:p>
      </dgm:t>
    </dgm:pt>
    <dgm:pt modelId="{9B05E561-8F5D-4D29-BC41-F526133D3A3F}">
      <dgm:prSet/>
      <dgm:spPr/>
      <dgm:t>
        <a:bodyPr/>
        <a:lstStyle/>
        <a:p>
          <a:r>
            <a:rPr lang="en-AE"/>
            <a:t>Implement WAF/ModSecurity with Hardened Configuration and HashiCorp Vault for Secrets Management</a:t>
          </a:r>
          <a:endParaRPr lang="en-US"/>
        </a:p>
      </dgm:t>
    </dgm:pt>
    <dgm:pt modelId="{3F5B3C47-85B8-4D25-9FA0-F95E4B10F994}" type="parTrans" cxnId="{C7E4C087-4B28-407D-8B80-7139DC55749C}">
      <dgm:prSet/>
      <dgm:spPr/>
      <dgm:t>
        <a:bodyPr/>
        <a:lstStyle/>
        <a:p>
          <a:endParaRPr lang="en-US"/>
        </a:p>
      </dgm:t>
    </dgm:pt>
    <dgm:pt modelId="{28F0F6A7-D811-4C4C-BAD8-5FF5F84EC030}" type="sibTrans" cxnId="{C7E4C087-4B28-407D-8B80-7139DC55749C}">
      <dgm:prSet/>
      <dgm:spPr/>
      <dgm:t>
        <a:bodyPr/>
        <a:lstStyle/>
        <a:p>
          <a:endParaRPr lang="en-US"/>
        </a:p>
      </dgm:t>
    </dgm:pt>
    <dgm:pt modelId="{F0C00DFD-30C1-45F5-A651-764FA73C7BDC}">
      <dgm:prSet/>
      <dgm:spPr/>
      <dgm:t>
        <a:bodyPr/>
        <a:lstStyle/>
        <a:p>
          <a:r>
            <a:rPr lang="en-AE"/>
            <a:t>Implement Two-Factor Authentication (2FA) and JWT</a:t>
          </a:r>
          <a:endParaRPr lang="en-US"/>
        </a:p>
      </dgm:t>
    </dgm:pt>
    <dgm:pt modelId="{91DC5464-C8D6-4A01-AF4B-DBFF28B0E7A5}" type="parTrans" cxnId="{7C45A06A-9F88-4C0B-9886-3C8402D418F3}">
      <dgm:prSet/>
      <dgm:spPr/>
      <dgm:t>
        <a:bodyPr/>
        <a:lstStyle/>
        <a:p>
          <a:endParaRPr lang="en-US"/>
        </a:p>
      </dgm:t>
    </dgm:pt>
    <dgm:pt modelId="{A5FE412A-CDE7-49B2-BC4F-4DA9373F422F}" type="sibTrans" cxnId="{7C45A06A-9F88-4C0B-9886-3C8402D418F3}">
      <dgm:prSet/>
      <dgm:spPr/>
      <dgm:t>
        <a:bodyPr/>
        <a:lstStyle/>
        <a:p>
          <a:endParaRPr lang="en-US"/>
        </a:p>
      </dgm:t>
    </dgm:pt>
    <dgm:pt modelId="{EBF39C82-B882-4F67-AA15-DAC36EB1D8BC}">
      <dgm:prSet/>
      <dgm:spPr/>
      <dgm:t>
        <a:bodyPr/>
        <a:lstStyle/>
        <a:p>
          <a:r>
            <a:rPr lang="en-US" dirty="0"/>
            <a:t>Infrastructure Setup for Log Management</a:t>
          </a:r>
        </a:p>
      </dgm:t>
    </dgm:pt>
    <dgm:pt modelId="{E709FF56-E118-484B-8FF9-E09E1A5F825B}" type="parTrans" cxnId="{0D07A7F3-93B2-4876-A48F-78871053389B}">
      <dgm:prSet/>
      <dgm:spPr/>
      <dgm:t>
        <a:bodyPr/>
        <a:lstStyle/>
        <a:p>
          <a:endParaRPr lang="en-US"/>
        </a:p>
      </dgm:t>
    </dgm:pt>
    <dgm:pt modelId="{F4D6B704-E311-408C-81C5-00CF86D8A241}" type="sibTrans" cxnId="{0D07A7F3-93B2-4876-A48F-78871053389B}">
      <dgm:prSet/>
      <dgm:spPr/>
      <dgm:t>
        <a:bodyPr/>
        <a:lstStyle/>
        <a:p>
          <a:endParaRPr lang="en-US"/>
        </a:p>
      </dgm:t>
    </dgm:pt>
    <dgm:pt modelId="{DCBF5C08-390C-4F86-B5E9-019CFA6E9F50}">
      <dgm:prSet/>
      <dgm:spPr/>
      <dgm:t>
        <a:bodyPr/>
        <a:lstStyle/>
        <a:p>
          <a:r>
            <a:rPr lang="en-AE" dirty="0"/>
            <a:t>Designing the Backend as Microservices</a:t>
          </a:r>
          <a:endParaRPr lang="en-US" dirty="0"/>
        </a:p>
      </dgm:t>
    </dgm:pt>
    <dgm:pt modelId="{358D7AB4-7AD1-4BB7-B13A-297EDEB860B1}" type="parTrans" cxnId="{2BAF3355-1AC7-4BFC-A75D-5B6A5BF7D840}">
      <dgm:prSet/>
      <dgm:spPr/>
      <dgm:t>
        <a:bodyPr/>
        <a:lstStyle/>
        <a:p>
          <a:endParaRPr lang="en-US"/>
        </a:p>
      </dgm:t>
    </dgm:pt>
    <dgm:pt modelId="{4CFC5509-916F-474F-92CE-84444ED26C5F}" type="sibTrans" cxnId="{2BAF3355-1AC7-4BFC-A75D-5B6A5BF7D840}">
      <dgm:prSet/>
      <dgm:spPr/>
      <dgm:t>
        <a:bodyPr/>
        <a:lstStyle/>
        <a:p>
          <a:endParaRPr lang="en-US"/>
        </a:p>
      </dgm:t>
    </dgm:pt>
    <dgm:pt modelId="{0DC1357D-18FD-4671-95E6-7C6242C1F8B0}" type="pres">
      <dgm:prSet presAssocID="{DD704B9A-6C60-448E-9D78-E1E76228BF70}" presName="root" presStyleCnt="0">
        <dgm:presLayoutVars>
          <dgm:dir/>
          <dgm:resizeHandles val="exact"/>
        </dgm:presLayoutVars>
      </dgm:prSet>
      <dgm:spPr/>
    </dgm:pt>
    <dgm:pt modelId="{ABD4775A-046C-4B46-BB92-2367A996F0AF}" type="pres">
      <dgm:prSet presAssocID="{DD704B9A-6C60-448E-9D78-E1E76228BF70}" presName="container" presStyleCnt="0">
        <dgm:presLayoutVars>
          <dgm:dir/>
          <dgm:resizeHandles val="exact"/>
        </dgm:presLayoutVars>
      </dgm:prSet>
      <dgm:spPr/>
    </dgm:pt>
    <dgm:pt modelId="{35F1F617-15A4-4386-9B43-67FC7BD9F8C8}" type="pres">
      <dgm:prSet presAssocID="{DB7AB6D4-3912-4CE6-9FA1-F1FCE282D2E8}" presName="compNode" presStyleCnt="0"/>
      <dgm:spPr/>
    </dgm:pt>
    <dgm:pt modelId="{5643DCCD-D036-44B2-B295-3177410B9BF1}" type="pres">
      <dgm:prSet presAssocID="{DB7AB6D4-3912-4CE6-9FA1-F1FCE282D2E8}" presName="iconBgRect" presStyleLbl="bgShp" presStyleIdx="0" presStyleCnt="7"/>
      <dgm:spPr/>
    </dgm:pt>
    <dgm:pt modelId="{8C1137B8-1816-4AB2-BD29-5C8FC92C857A}" type="pres">
      <dgm:prSet presAssocID="{DB7AB6D4-3912-4CE6-9FA1-F1FCE282D2E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6B1101F-41D8-439F-93DA-17AAB841CE56}" type="pres">
      <dgm:prSet presAssocID="{DB7AB6D4-3912-4CE6-9FA1-F1FCE282D2E8}" presName="spaceRect" presStyleCnt="0"/>
      <dgm:spPr/>
    </dgm:pt>
    <dgm:pt modelId="{7A8E5388-126A-4B88-9241-C6A7EC61EF2B}" type="pres">
      <dgm:prSet presAssocID="{DB7AB6D4-3912-4CE6-9FA1-F1FCE282D2E8}" presName="textRect" presStyleLbl="revTx" presStyleIdx="0" presStyleCnt="7">
        <dgm:presLayoutVars>
          <dgm:chMax val="1"/>
          <dgm:chPref val="1"/>
        </dgm:presLayoutVars>
      </dgm:prSet>
      <dgm:spPr/>
    </dgm:pt>
    <dgm:pt modelId="{7BEC1B82-C668-4C77-8475-AFBB1F185D5A}" type="pres">
      <dgm:prSet presAssocID="{4CA09485-9F58-43A8-88C8-D62252198EA6}" presName="sibTrans" presStyleLbl="sibTrans2D1" presStyleIdx="0" presStyleCnt="0"/>
      <dgm:spPr/>
    </dgm:pt>
    <dgm:pt modelId="{FA9030A3-BF9F-48C4-840A-6C6704F5BA34}" type="pres">
      <dgm:prSet presAssocID="{DC1A5D22-2AE1-4F87-9D3A-19343EE74474}" presName="compNode" presStyleCnt="0"/>
      <dgm:spPr/>
    </dgm:pt>
    <dgm:pt modelId="{7B29FBD1-A9E4-4761-87B8-9372E5BA271B}" type="pres">
      <dgm:prSet presAssocID="{DC1A5D22-2AE1-4F87-9D3A-19343EE74474}" presName="iconBgRect" presStyleLbl="bgShp" presStyleIdx="1" presStyleCnt="7"/>
      <dgm:spPr/>
    </dgm:pt>
    <dgm:pt modelId="{54298746-B4F1-4A3A-8970-3C2F378CA874}" type="pres">
      <dgm:prSet presAssocID="{DC1A5D22-2AE1-4F87-9D3A-19343EE7447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663B681-D426-4000-8331-E037ADCAA886}" type="pres">
      <dgm:prSet presAssocID="{DC1A5D22-2AE1-4F87-9D3A-19343EE74474}" presName="spaceRect" presStyleCnt="0"/>
      <dgm:spPr/>
    </dgm:pt>
    <dgm:pt modelId="{D5E4FD9F-F7BB-438F-8153-242FCA97D58B}" type="pres">
      <dgm:prSet presAssocID="{DC1A5D22-2AE1-4F87-9D3A-19343EE74474}" presName="textRect" presStyleLbl="revTx" presStyleIdx="1" presStyleCnt="7">
        <dgm:presLayoutVars>
          <dgm:chMax val="1"/>
          <dgm:chPref val="1"/>
        </dgm:presLayoutVars>
      </dgm:prSet>
      <dgm:spPr/>
    </dgm:pt>
    <dgm:pt modelId="{EB85B1B4-A99C-4217-9FE4-88FE87503A4D}" type="pres">
      <dgm:prSet presAssocID="{17E56643-C890-4383-9B5D-BDFB67BC4158}" presName="sibTrans" presStyleLbl="sibTrans2D1" presStyleIdx="0" presStyleCnt="0"/>
      <dgm:spPr/>
    </dgm:pt>
    <dgm:pt modelId="{5FEDC27A-34BA-46D6-BB6E-16B2AADD9BF7}" type="pres">
      <dgm:prSet presAssocID="{AFCFE0AB-BF1F-4E15-9B39-71EE2E7B28BC}" presName="compNode" presStyleCnt="0"/>
      <dgm:spPr/>
    </dgm:pt>
    <dgm:pt modelId="{B7E832B5-C2FB-4FB1-B588-8D6A7665C64A}" type="pres">
      <dgm:prSet presAssocID="{AFCFE0AB-BF1F-4E15-9B39-71EE2E7B28BC}" presName="iconBgRect" presStyleLbl="bgShp" presStyleIdx="2" presStyleCnt="7"/>
      <dgm:spPr/>
    </dgm:pt>
    <dgm:pt modelId="{1AF69F61-2CCB-4DDC-B44C-67DA226992A0}" type="pres">
      <dgm:prSet presAssocID="{AFCFE0AB-BF1F-4E15-9B39-71EE2E7B28B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870DFAC5-53FA-45E9-9DCC-9E5A69334FE5}" type="pres">
      <dgm:prSet presAssocID="{AFCFE0AB-BF1F-4E15-9B39-71EE2E7B28BC}" presName="spaceRect" presStyleCnt="0"/>
      <dgm:spPr/>
    </dgm:pt>
    <dgm:pt modelId="{C603C3E7-9D19-4EAC-A192-0AEA1F812E85}" type="pres">
      <dgm:prSet presAssocID="{AFCFE0AB-BF1F-4E15-9B39-71EE2E7B28BC}" presName="textRect" presStyleLbl="revTx" presStyleIdx="2" presStyleCnt="7">
        <dgm:presLayoutVars>
          <dgm:chMax val="1"/>
          <dgm:chPref val="1"/>
        </dgm:presLayoutVars>
      </dgm:prSet>
      <dgm:spPr/>
    </dgm:pt>
    <dgm:pt modelId="{5A49F05D-0903-4629-9906-E8BEF343863B}" type="pres">
      <dgm:prSet presAssocID="{097C0A9D-358F-4710-9BD5-FB68F86AFBD9}" presName="sibTrans" presStyleLbl="sibTrans2D1" presStyleIdx="0" presStyleCnt="0"/>
      <dgm:spPr/>
    </dgm:pt>
    <dgm:pt modelId="{52B13964-C042-477E-8CE3-185D8AE469A2}" type="pres">
      <dgm:prSet presAssocID="{9B05E561-8F5D-4D29-BC41-F526133D3A3F}" presName="compNode" presStyleCnt="0"/>
      <dgm:spPr/>
    </dgm:pt>
    <dgm:pt modelId="{BE4D4BC2-F9E4-441F-B01C-4CCB181CA4BE}" type="pres">
      <dgm:prSet presAssocID="{9B05E561-8F5D-4D29-BC41-F526133D3A3F}" presName="iconBgRect" presStyleLbl="bgShp" presStyleIdx="3" presStyleCnt="7"/>
      <dgm:spPr/>
    </dgm:pt>
    <dgm:pt modelId="{65836128-8F84-4E02-A5A3-458095D35385}" type="pres">
      <dgm:prSet presAssocID="{9B05E561-8F5D-4D29-BC41-F526133D3A3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fe"/>
        </a:ext>
      </dgm:extLst>
    </dgm:pt>
    <dgm:pt modelId="{FFEE6142-A98B-4C63-837E-437DFB45F217}" type="pres">
      <dgm:prSet presAssocID="{9B05E561-8F5D-4D29-BC41-F526133D3A3F}" presName="spaceRect" presStyleCnt="0"/>
      <dgm:spPr/>
    </dgm:pt>
    <dgm:pt modelId="{BB5DF0E2-01B3-4299-BD9A-F63E318280D7}" type="pres">
      <dgm:prSet presAssocID="{9B05E561-8F5D-4D29-BC41-F526133D3A3F}" presName="textRect" presStyleLbl="revTx" presStyleIdx="3" presStyleCnt="7">
        <dgm:presLayoutVars>
          <dgm:chMax val="1"/>
          <dgm:chPref val="1"/>
        </dgm:presLayoutVars>
      </dgm:prSet>
      <dgm:spPr/>
    </dgm:pt>
    <dgm:pt modelId="{3D35212F-6C0A-4336-B352-708BE81B4115}" type="pres">
      <dgm:prSet presAssocID="{28F0F6A7-D811-4C4C-BAD8-5FF5F84EC030}" presName="sibTrans" presStyleLbl="sibTrans2D1" presStyleIdx="0" presStyleCnt="0"/>
      <dgm:spPr/>
    </dgm:pt>
    <dgm:pt modelId="{1624C57C-1681-4938-8AD4-9D6A154D1DBC}" type="pres">
      <dgm:prSet presAssocID="{F0C00DFD-30C1-45F5-A651-764FA73C7BDC}" presName="compNode" presStyleCnt="0"/>
      <dgm:spPr/>
    </dgm:pt>
    <dgm:pt modelId="{B7F124DD-792D-4A22-AF72-0E9A824C3698}" type="pres">
      <dgm:prSet presAssocID="{F0C00DFD-30C1-45F5-A651-764FA73C7BDC}" presName="iconBgRect" presStyleLbl="bgShp" presStyleIdx="4" presStyleCnt="7"/>
      <dgm:spPr/>
    </dgm:pt>
    <dgm:pt modelId="{2BBB5FEC-8A54-425A-941D-FF532A28B7E7}" type="pres">
      <dgm:prSet presAssocID="{F0C00DFD-30C1-45F5-A651-764FA73C7BD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
        </a:ext>
      </dgm:extLst>
    </dgm:pt>
    <dgm:pt modelId="{9EF4E41C-7553-4D2F-858C-4E4848617EAA}" type="pres">
      <dgm:prSet presAssocID="{F0C00DFD-30C1-45F5-A651-764FA73C7BDC}" presName="spaceRect" presStyleCnt="0"/>
      <dgm:spPr/>
    </dgm:pt>
    <dgm:pt modelId="{739B1EAD-BC03-4607-976B-0E73A4189A23}" type="pres">
      <dgm:prSet presAssocID="{F0C00DFD-30C1-45F5-A651-764FA73C7BDC}" presName="textRect" presStyleLbl="revTx" presStyleIdx="4" presStyleCnt="7">
        <dgm:presLayoutVars>
          <dgm:chMax val="1"/>
          <dgm:chPref val="1"/>
        </dgm:presLayoutVars>
      </dgm:prSet>
      <dgm:spPr/>
    </dgm:pt>
    <dgm:pt modelId="{F83D615E-4695-46B9-A7B3-5E7151B7B349}" type="pres">
      <dgm:prSet presAssocID="{A5FE412A-CDE7-49B2-BC4F-4DA9373F422F}" presName="sibTrans" presStyleLbl="sibTrans2D1" presStyleIdx="0" presStyleCnt="0"/>
      <dgm:spPr/>
    </dgm:pt>
    <dgm:pt modelId="{71209125-AF57-46CD-B37A-98199F573B79}" type="pres">
      <dgm:prSet presAssocID="{EBF39C82-B882-4F67-AA15-DAC36EB1D8BC}" presName="compNode" presStyleCnt="0"/>
      <dgm:spPr/>
    </dgm:pt>
    <dgm:pt modelId="{3E4AEDDD-FD52-43D1-9FEF-39FE775DC7DC}" type="pres">
      <dgm:prSet presAssocID="{EBF39C82-B882-4F67-AA15-DAC36EB1D8BC}" presName="iconBgRect" presStyleLbl="bgShp" presStyleIdx="5" presStyleCnt="7"/>
      <dgm:spPr/>
    </dgm:pt>
    <dgm:pt modelId="{6B2CCE0F-4DF7-41C6-9DCE-2D608DF26CE8}" type="pres">
      <dgm:prSet presAssocID="{EBF39C82-B882-4F67-AA15-DAC36EB1D8B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39D666AB-1AE1-421D-B485-C8FDEB010AAD}" type="pres">
      <dgm:prSet presAssocID="{EBF39C82-B882-4F67-AA15-DAC36EB1D8BC}" presName="spaceRect" presStyleCnt="0"/>
      <dgm:spPr/>
    </dgm:pt>
    <dgm:pt modelId="{429C0323-315F-48FF-AFDF-F841B11C02F2}" type="pres">
      <dgm:prSet presAssocID="{EBF39C82-B882-4F67-AA15-DAC36EB1D8BC}" presName="textRect" presStyleLbl="revTx" presStyleIdx="5" presStyleCnt="7">
        <dgm:presLayoutVars>
          <dgm:chMax val="1"/>
          <dgm:chPref val="1"/>
        </dgm:presLayoutVars>
      </dgm:prSet>
      <dgm:spPr/>
    </dgm:pt>
    <dgm:pt modelId="{86926A9B-AB3D-4078-80DC-36132FE4EE50}" type="pres">
      <dgm:prSet presAssocID="{F4D6B704-E311-408C-81C5-00CF86D8A241}" presName="sibTrans" presStyleLbl="sibTrans2D1" presStyleIdx="0" presStyleCnt="0"/>
      <dgm:spPr/>
    </dgm:pt>
    <dgm:pt modelId="{773BA8AE-076A-428B-A06B-00B97273208D}" type="pres">
      <dgm:prSet presAssocID="{DCBF5C08-390C-4F86-B5E9-019CFA6E9F50}" presName="compNode" presStyleCnt="0"/>
      <dgm:spPr/>
    </dgm:pt>
    <dgm:pt modelId="{7B77931A-1028-496C-BE14-47F0471FBEA4}" type="pres">
      <dgm:prSet presAssocID="{DCBF5C08-390C-4F86-B5E9-019CFA6E9F50}" presName="iconBgRect" presStyleLbl="bgShp" presStyleIdx="6" presStyleCnt="7"/>
      <dgm:spPr/>
    </dgm:pt>
    <dgm:pt modelId="{7E68801E-8ED5-4441-9747-F63930D3DFE5}" type="pres">
      <dgm:prSet presAssocID="{DCBF5C08-390C-4F86-B5E9-019CFA6E9F5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FCF31D53-53AB-4D91-8E3C-18F6B0C1376A}" type="pres">
      <dgm:prSet presAssocID="{DCBF5C08-390C-4F86-B5E9-019CFA6E9F50}" presName="spaceRect" presStyleCnt="0"/>
      <dgm:spPr/>
    </dgm:pt>
    <dgm:pt modelId="{D55CD4C5-79F7-47FE-BAD7-1EB2869E5A45}" type="pres">
      <dgm:prSet presAssocID="{DCBF5C08-390C-4F86-B5E9-019CFA6E9F50}" presName="textRect" presStyleLbl="revTx" presStyleIdx="6" presStyleCnt="7">
        <dgm:presLayoutVars>
          <dgm:chMax val="1"/>
          <dgm:chPref val="1"/>
        </dgm:presLayoutVars>
      </dgm:prSet>
      <dgm:spPr/>
    </dgm:pt>
  </dgm:ptLst>
  <dgm:cxnLst>
    <dgm:cxn modelId="{1F54CB11-23DF-4449-A670-060DFB99FEDC}" srcId="{DD704B9A-6C60-448E-9D78-E1E76228BF70}" destId="{DC1A5D22-2AE1-4F87-9D3A-19343EE74474}" srcOrd="1" destOrd="0" parTransId="{69A715EE-E9E8-43C4-A581-C3EC9CC19B66}" sibTransId="{17E56643-C890-4383-9B5D-BDFB67BC4158}"/>
    <dgm:cxn modelId="{6CABFB20-351E-4DDF-BA81-2AC7AB98F776}" type="presOf" srcId="{4CA09485-9F58-43A8-88C8-D62252198EA6}" destId="{7BEC1B82-C668-4C77-8475-AFBB1F185D5A}" srcOrd="0" destOrd="0" presId="urn:microsoft.com/office/officeart/2018/2/layout/IconCircleList"/>
    <dgm:cxn modelId="{01158D30-5CEE-460C-8145-FD3064015430}" type="presOf" srcId="{9B05E561-8F5D-4D29-BC41-F526133D3A3F}" destId="{BB5DF0E2-01B3-4299-BD9A-F63E318280D7}" srcOrd="0" destOrd="0" presId="urn:microsoft.com/office/officeart/2018/2/layout/IconCircleList"/>
    <dgm:cxn modelId="{6381943D-5761-44EB-8A0C-C77748E519D5}" type="presOf" srcId="{F4D6B704-E311-408C-81C5-00CF86D8A241}" destId="{86926A9B-AB3D-4078-80DC-36132FE4EE50}" srcOrd="0" destOrd="0" presId="urn:microsoft.com/office/officeart/2018/2/layout/IconCircleList"/>
    <dgm:cxn modelId="{08394A3E-5AA7-4B66-AC81-69DD36707621}" type="presOf" srcId="{DC1A5D22-2AE1-4F87-9D3A-19343EE74474}" destId="{D5E4FD9F-F7BB-438F-8153-242FCA97D58B}" srcOrd="0" destOrd="0" presId="urn:microsoft.com/office/officeart/2018/2/layout/IconCircleList"/>
    <dgm:cxn modelId="{AAF4854A-B7DD-4B16-8976-9C57BF94F150}" type="presOf" srcId="{DCBF5C08-390C-4F86-B5E9-019CFA6E9F50}" destId="{D55CD4C5-79F7-47FE-BAD7-1EB2869E5A45}" srcOrd="0" destOrd="0" presId="urn:microsoft.com/office/officeart/2018/2/layout/IconCircleList"/>
    <dgm:cxn modelId="{7C45A06A-9F88-4C0B-9886-3C8402D418F3}" srcId="{DD704B9A-6C60-448E-9D78-E1E76228BF70}" destId="{F0C00DFD-30C1-45F5-A651-764FA73C7BDC}" srcOrd="4" destOrd="0" parTransId="{91DC5464-C8D6-4A01-AF4B-DBFF28B0E7A5}" sibTransId="{A5FE412A-CDE7-49B2-BC4F-4DA9373F422F}"/>
    <dgm:cxn modelId="{D64DB06A-0758-4209-A20F-D798F7E0ED25}" type="presOf" srcId="{F0C00DFD-30C1-45F5-A651-764FA73C7BDC}" destId="{739B1EAD-BC03-4607-976B-0E73A4189A23}" srcOrd="0" destOrd="0" presId="urn:microsoft.com/office/officeart/2018/2/layout/IconCircleList"/>
    <dgm:cxn modelId="{57D02D6D-9944-4856-AEDE-E3268AF98DE8}" srcId="{DD704B9A-6C60-448E-9D78-E1E76228BF70}" destId="{DB7AB6D4-3912-4CE6-9FA1-F1FCE282D2E8}" srcOrd="0" destOrd="0" parTransId="{3AF6AB08-0EB8-49AF-894B-3F1B01411ED5}" sibTransId="{4CA09485-9F58-43A8-88C8-D62252198EA6}"/>
    <dgm:cxn modelId="{2BAF3355-1AC7-4BFC-A75D-5B6A5BF7D840}" srcId="{DD704B9A-6C60-448E-9D78-E1E76228BF70}" destId="{DCBF5C08-390C-4F86-B5E9-019CFA6E9F50}" srcOrd="6" destOrd="0" parTransId="{358D7AB4-7AD1-4BB7-B13A-297EDEB860B1}" sibTransId="{4CFC5509-916F-474F-92CE-84444ED26C5F}"/>
    <dgm:cxn modelId="{31AA8158-0742-413C-880E-8958F2A07233}" type="presOf" srcId="{A5FE412A-CDE7-49B2-BC4F-4DA9373F422F}" destId="{F83D615E-4695-46B9-A7B3-5E7151B7B349}" srcOrd="0" destOrd="0" presId="urn:microsoft.com/office/officeart/2018/2/layout/IconCircleList"/>
    <dgm:cxn modelId="{C7E4C087-4B28-407D-8B80-7139DC55749C}" srcId="{DD704B9A-6C60-448E-9D78-E1E76228BF70}" destId="{9B05E561-8F5D-4D29-BC41-F526133D3A3F}" srcOrd="3" destOrd="0" parTransId="{3F5B3C47-85B8-4D25-9FA0-F95E4B10F994}" sibTransId="{28F0F6A7-D811-4C4C-BAD8-5FF5F84EC030}"/>
    <dgm:cxn modelId="{D581B294-5D81-463B-8844-FBFBD64D8231}" type="presOf" srcId="{28F0F6A7-D811-4C4C-BAD8-5FF5F84EC030}" destId="{3D35212F-6C0A-4336-B352-708BE81B4115}" srcOrd="0" destOrd="0" presId="urn:microsoft.com/office/officeart/2018/2/layout/IconCircleList"/>
    <dgm:cxn modelId="{77C74395-47CC-4481-86E3-73EA61FC5A34}" type="presOf" srcId="{17E56643-C890-4383-9B5D-BDFB67BC4158}" destId="{EB85B1B4-A99C-4217-9FE4-88FE87503A4D}" srcOrd="0" destOrd="0" presId="urn:microsoft.com/office/officeart/2018/2/layout/IconCircleList"/>
    <dgm:cxn modelId="{429E9EAD-C9A4-437E-8D10-CB972BEA377A}" type="presOf" srcId="{AFCFE0AB-BF1F-4E15-9B39-71EE2E7B28BC}" destId="{C603C3E7-9D19-4EAC-A192-0AEA1F812E85}" srcOrd="0" destOrd="0" presId="urn:microsoft.com/office/officeart/2018/2/layout/IconCircleList"/>
    <dgm:cxn modelId="{57DD26B2-71F7-41F6-AF97-206D1D6302A4}" type="presOf" srcId="{EBF39C82-B882-4F67-AA15-DAC36EB1D8BC}" destId="{429C0323-315F-48FF-AFDF-F841B11C02F2}" srcOrd="0" destOrd="0" presId="urn:microsoft.com/office/officeart/2018/2/layout/IconCircleList"/>
    <dgm:cxn modelId="{100ED7B4-C016-47E9-B2DB-4E25387893C2}" type="presOf" srcId="{DB7AB6D4-3912-4CE6-9FA1-F1FCE282D2E8}" destId="{7A8E5388-126A-4B88-9241-C6A7EC61EF2B}" srcOrd="0" destOrd="0" presId="urn:microsoft.com/office/officeart/2018/2/layout/IconCircleList"/>
    <dgm:cxn modelId="{1DFB99EA-6E4F-464F-8B11-1DA23636E73A}" srcId="{DD704B9A-6C60-448E-9D78-E1E76228BF70}" destId="{AFCFE0AB-BF1F-4E15-9B39-71EE2E7B28BC}" srcOrd="2" destOrd="0" parTransId="{D5FF9E4C-7E4A-4A43-BC7B-718B5B192827}" sibTransId="{097C0A9D-358F-4710-9BD5-FB68F86AFBD9}"/>
    <dgm:cxn modelId="{652CBCF0-E9C0-4A78-8EF8-CAA6C3A9D918}" type="presOf" srcId="{097C0A9D-358F-4710-9BD5-FB68F86AFBD9}" destId="{5A49F05D-0903-4629-9906-E8BEF343863B}" srcOrd="0" destOrd="0" presId="urn:microsoft.com/office/officeart/2018/2/layout/IconCircleList"/>
    <dgm:cxn modelId="{0D07A7F3-93B2-4876-A48F-78871053389B}" srcId="{DD704B9A-6C60-448E-9D78-E1E76228BF70}" destId="{EBF39C82-B882-4F67-AA15-DAC36EB1D8BC}" srcOrd="5" destOrd="0" parTransId="{E709FF56-E118-484B-8FF9-E09E1A5F825B}" sibTransId="{F4D6B704-E311-408C-81C5-00CF86D8A241}"/>
    <dgm:cxn modelId="{C6B11FF8-7A8A-49D4-A82E-654E4562DF06}" type="presOf" srcId="{DD704B9A-6C60-448E-9D78-E1E76228BF70}" destId="{0DC1357D-18FD-4671-95E6-7C6242C1F8B0}" srcOrd="0" destOrd="0" presId="urn:microsoft.com/office/officeart/2018/2/layout/IconCircleList"/>
    <dgm:cxn modelId="{5D72CEEB-A56A-4B1F-9C4A-55DDF2323944}" type="presParOf" srcId="{0DC1357D-18FD-4671-95E6-7C6242C1F8B0}" destId="{ABD4775A-046C-4B46-BB92-2367A996F0AF}" srcOrd="0" destOrd="0" presId="urn:microsoft.com/office/officeart/2018/2/layout/IconCircleList"/>
    <dgm:cxn modelId="{E7F2BCA7-641C-4544-8918-9D33256D5F6F}" type="presParOf" srcId="{ABD4775A-046C-4B46-BB92-2367A996F0AF}" destId="{35F1F617-15A4-4386-9B43-67FC7BD9F8C8}" srcOrd="0" destOrd="0" presId="urn:microsoft.com/office/officeart/2018/2/layout/IconCircleList"/>
    <dgm:cxn modelId="{39DC462A-4C8F-40F4-A211-2AF3C87BA8D0}" type="presParOf" srcId="{35F1F617-15A4-4386-9B43-67FC7BD9F8C8}" destId="{5643DCCD-D036-44B2-B295-3177410B9BF1}" srcOrd="0" destOrd="0" presId="urn:microsoft.com/office/officeart/2018/2/layout/IconCircleList"/>
    <dgm:cxn modelId="{F1B21BE9-1035-4599-B875-26BFA23032DA}" type="presParOf" srcId="{35F1F617-15A4-4386-9B43-67FC7BD9F8C8}" destId="{8C1137B8-1816-4AB2-BD29-5C8FC92C857A}" srcOrd="1" destOrd="0" presId="urn:microsoft.com/office/officeart/2018/2/layout/IconCircleList"/>
    <dgm:cxn modelId="{52FDC0FE-86B5-44DD-8DEA-ED50B5BA2ECD}" type="presParOf" srcId="{35F1F617-15A4-4386-9B43-67FC7BD9F8C8}" destId="{36B1101F-41D8-439F-93DA-17AAB841CE56}" srcOrd="2" destOrd="0" presId="urn:microsoft.com/office/officeart/2018/2/layout/IconCircleList"/>
    <dgm:cxn modelId="{65C2E82B-2742-44B8-B649-5174DFADF3BA}" type="presParOf" srcId="{35F1F617-15A4-4386-9B43-67FC7BD9F8C8}" destId="{7A8E5388-126A-4B88-9241-C6A7EC61EF2B}" srcOrd="3" destOrd="0" presId="urn:microsoft.com/office/officeart/2018/2/layout/IconCircleList"/>
    <dgm:cxn modelId="{D656CD3E-404F-4547-8A88-FEA7C534E9BF}" type="presParOf" srcId="{ABD4775A-046C-4B46-BB92-2367A996F0AF}" destId="{7BEC1B82-C668-4C77-8475-AFBB1F185D5A}" srcOrd="1" destOrd="0" presId="urn:microsoft.com/office/officeart/2018/2/layout/IconCircleList"/>
    <dgm:cxn modelId="{91506DB9-37AE-4032-872F-F8A267C6E0CC}" type="presParOf" srcId="{ABD4775A-046C-4B46-BB92-2367A996F0AF}" destId="{FA9030A3-BF9F-48C4-840A-6C6704F5BA34}" srcOrd="2" destOrd="0" presId="urn:microsoft.com/office/officeart/2018/2/layout/IconCircleList"/>
    <dgm:cxn modelId="{864E6720-A243-4475-A18A-F89CB3C34D11}" type="presParOf" srcId="{FA9030A3-BF9F-48C4-840A-6C6704F5BA34}" destId="{7B29FBD1-A9E4-4761-87B8-9372E5BA271B}" srcOrd="0" destOrd="0" presId="urn:microsoft.com/office/officeart/2018/2/layout/IconCircleList"/>
    <dgm:cxn modelId="{48D0EC2D-6F8B-4D51-99C4-E3242CA948ED}" type="presParOf" srcId="{FA9030A3-BF9F-48C4-840A-6C6704F5BA34}" destId="{54298746-B4F1-4A3A-8970-3C2F378CA874}" srcOrd="1" destOrd="0" presId="urn:microsoft.com/office/officeart/2018/2/layout/IconCircleList"/>
    <dgm:cxn modelId="{2180BDF9-470F-4D8A-BD0F-5B89B4160CDA}" type="presParOf" srcId="{FA9030A3-BF9F-48C4-840A-6C6704F5BA34}" destId="{2663B681-D426-4000-8331-E037ADCAA886}" srcOrd="2" destOrd="0" presId="urn:microsoft.com/office/officeart/2018/2/layout/IconCircleList"/>
    <dgm:cxn modelId="{31B01C06-30E4-4D24-B7C3-A829AB715238}" type="presParOf" srcId="{FA9030A3-BF9F-48C4-840A-6C6704F5BA34}" destId="{D5E4FD9F-F7BB-438F-8153-242FCA97D58B}" srcOrd="3" destOrd="0" presId="urn:microsoft.com/office/officeart/2018/2/layout/IconCircleList"/>
    <dgm:cxn modelId="{ABFFACA5-4185-4424-A409-CBE67E9A5EF3}" type="presParOf" srcId="{ABD4775A-046C-4B46-BB92-2367A996F0AF}" destId="{EB85B1B4-A99C-4217-9FE4-88FE87503A4D}" srcOrd="3" destOrd="0" presId="urn:microsoft.com/office/officeart/2018/2/layout/IconCircleList"/>
    <dgm:cxn modelId="{F14DDAA7-D583-4F9C-861C-BE750DD40A61}" type="presParOf" srcId="{ABD4775A-046C-4B46-BB92-2367A996F0AF}" destId="{5FEDC27A-34BA-46D6-BB6E-16B2AADD9BF7}" srcOrd="4" destOrd="0" presId="urn:microsoft.com/office/officeart/2018/2/layout/IconCircleList"/>
    <dgm:cxn modelId="{FC7CF2FA-9F8C-4364-BE86-6023F35C0F22}" type="presParOf" srcId="{5FEDC27A-34BA-46D6-BB6E-16B2AADD9BF7}" destId="{B7E832B5-C2FB-4FB1-B588-8D6A7665C64A}" srcOrd="0" destOrd="0" presId="urn:microsoft.com/office/officeart/2018/2/layout/IconCircleList"/>
    <dgm:cxn modelId="{C0C26227-2231-45E9-877D-8BB1710499D4}" type="presParOf" srcId="{5FEDC27A-34BA-46D6-BB6E-16B2AADD9BF7}" destId="{1AF69F61-2CCB-4DDC-B44C-67DA226992A0}" srcOrd="1" destOrd="0" presId="urn:microsoft.com/office/officeart/2018/2/layout/IconCircleList"/>
    <dgm:cxn modelId="{D6C9F836-57A0-4BC6-A275-3A46064270E9}" type="presParOf" srcId="{5FEDC27A-34BA-46D6-BB6E-16B2AADD9BF7}" destId="{870DFAC5-53FA-45E9-9DCC-9E5A69334FE5}" srcOrd="2" destOrd="0" presId="urn:microsoft.com/office/officeart/2018/2/layout/IconCircleList"/>
    <dgm:cxn modelId="{84FCD545-EC36-4433-A200-C90198A8C619}" type="presParOf" srcId="{5FEDC27A-34BA-46D6-BB6E-16B2AADD9BF7}" destId="{C603C3E7-9D19-4EAC-A192-0AEA1F812E85}" srcOrd="3" destOrd="0" presId="urn:microsoft.com/office/officeart/2018/2/layout/IconCircleList"/>
    <dgm:cxn modelId="{C89A8FCF-906D-45BA-ADBF-F855C8492BAC}" type="presParOf" srcId="{ABD4775A-046C-4B46-BB92-2367A996F0AF}" destId="{5A49F05D-0903-4629-9906-E8BEF343863B}" srcOrd="5" destOrd="0" presId="urn:microsoft.com/office/officeart/2018/2/layout/IconCircleList"/>
    <dgm:cxn modelId="{36F6A22F-3E4A-481E-B104-253F25BF6071}" type="presParOf" srcId="{ABD4775A-046C-4B46-BB92-2367A996F0AF}" destId="{52B13964-C042-477E-8CE3-185D8AE469A2}" srcOrd="6" destOrd="0" presId="urn:microsoft.com/office/officeart/2018/2/layout/IconCircleList"/>
    <dgm:cxn modelId="{89C35705-A050-4C9E-8745-0DDF2155D5AA}" type="presParOf" srcId="{52B13964-C042-477E-8CE3-185D8AE469A2}" destId="{BE4D4BC2-F9E4-441F-B01C-4CCB181CA4BE}" srcOrd="0" destOrd="0" presId="urn:microsoft.com/office/officeart/2018/2/layout/IconCircleList"/>
    <dgm:cxn modelId="{CD08E868-4149-4C63-8CDB-544A8F9F9278}" type="presParOf" srcId="{52B13964-C042-477E-8CE3-185D8AE469A2}" destId="{65836128-8F84-4E02-A5A3-458095D35385}" srcOrd="1" destOrd="0" presId="urn:microsoft.com/office/officeart/2018/2/layout/IconCircleList"/>
    <dgm:cxn modelId="{AF663982-D65A-4443-ACBE-A733BEC6A78E}" type="presParOf" srcId="{52B13964-C042-477E-8CE3-185D8AE469A2}" destId="{FFEE6142-A98B-4C63-837E-437DFB45F217}" srcOrd="2" destOrd="0" presId="urn:microsoft.com/office/officeart/2018/2/layout/IconCircleList"/>
    <dgm:cxn modelId="{4C108E88-CEC6-4706-8C74-55C60C90024A}" type="presParOf" srcId="{52B13964-C042-477E-8CE3-185D8AE469A2}" destId="{BB5DF0E2-01B3-4299-BD9A-F63E318280D7}" srcOrd="3" destOrd="0" presId="urn:microsoft.com/office/officeart/2018/2/layout/IconCircleList"/>
    <dgm:cxn modelId="{139CDB66-1852-44A0-B488-AEEBD3CA8CC2}" type="presParOf" srcId="{ABD4775A-046C-4B46-BB92-2367A996F0AF}" destId="{3D35212F-6C0A-4336-B352-708BE81B4115}" srcOrd="7" destOrd="0" presId="urn:microsoft.com/office/officeart/2018/2/layout/IconCircleList"/>
    <dgm:cxn modelId="{89232D59-8F68-49DB-9106-38323CC70677}" type="presParOf" srcId="{ABD4775A-046C-4B46-BB92-2367A996F0AF}" destId="{1624C57C-1681-4938-8AD4-9D6A154D1DBC}" srcOrd="8" destOrd="0" presId="urn:microsoft.com/office/officeart/2018/2/layout/IconCircleList"/>
    <dgm:cxn modelId="{B3556B54-A3BC-40AC-9B33-CE00AF490554}" type="presParOf" srcId="{1624C57C-1681-4938-8AD4-9D6A154D1DBC}" destId="{B7F124DD-792D-4A22-AF72-0E9A824C3698}" srcOrd="0" destOrd="0" presId="urn:microsoft.com/office/officeart/2018/2/layout/IconCircleList"/>
    <dgm:cxn modelId="{77D66B16-7D9A-4B3F-A187-CB97AEE88753}" type="presParOf" srcId="{1624C57C-1681-4938-8AD4-9D6A154D1DBC}" destId="{2BBB5FEC-8A54-425A-941D-FF532A28B7E7}" srcOrd="1" destOrd="0" presId="urn:microsoft.com/office/officeart/2018/2/layout/IconCircleList"/>
    <dgm:cxn modelId="{E249A701-0B13-4BAE-BDAE-FD9345CE9C9C}" type="presParOf" srcId="{1624C57C-1681-4938-8AD4-9D6A154D1DBC}" destId="{9EF4E41C-7553-4D2F-858C-4E4848617EAA}" srcOrd="2" destOrd="0" presId="urn:microsoft.com/office/officeart/2018/2/layout/IconCircleList"/>
    <dgm:cxn modelId="{9B0FA09F-57F1-4933-AA76-2C5350012070}" type="presParOf" srcId="{1624C57C-1681-4938-8AD4-9D6A154D1DBC}" destId="{739B1EAD-BC03-4607-976B-0E73A4189A23}" srcOrd="3" destOrd="0" presId="urn:microsoft.com/office/officeart/2018/2/layout/IconCircleList"/>
    <dgm:cxn modelId="{72A4AD62-3219-4D3B-B38A-01A37A341592}" type="presParOf" srcId="{ABD4775A-046C-4B46-BB92-2367A996F0AF}" destId="{F83D615E-4695-46B9-A7B3-5E7151B7B349}" srcOrd="9" destOrd="0" presId="urn:microsoft.com/office/officeart/2018/2/layout/IconCircleList"/>
    <dgm:cxn modelId="{800CE115-FB88-4886-B2F5-0935AF90D369}" type="presParOf" srcId="{ABD4775A-046C-4B46-BB92-2367A996F0AF}" destId="{71209125-AF57-46CD-B37A-98199F573B79}" srcOrd="10" destOrd="0" presId="urn:microsoft.com/office/officeart/2018/2/layout/IconCircleList"/>
    <dgm:cxn modelId="{1810CD1D-C33C-4CDB-8169-3526F8B3BDF2}" type="presParOf" srcId="{71209125-AF57-46CD-B37A-98199F573B79}" destId="{3E4AEDDD-FD52-43D1-9FEF-39FE775DC7DC}" srcOrd="0" destOrd="0" presId="urn:microsoft.com/office/officeart/2018/2/layout/IconCircleList"/>
    <dgm:cxn modelId="{0A0DF8B5-CA99-4997-9A4A-8A6BF0F47EAA}" type="presParOf" srcId="{71209125-AF57-46CD-B37A-98199F573B79}" destId="{6B2CCE0F-4DF7-41C6-9DCE-2D608DF26CE8}" srcOrd="1" destOrd="0" presId="urn:microsoft.com/office/officeart/2018/2/layout/IconCircleList"/>
    <dgm:cxn modelId="{E913AE66-DEE3-49C3-8086-C5BA1FE5F918}" type="presParOf" srcId="{71209125-AF57-46CD-B37A-98199F573B79}" destId="{39D666AB-1AE1-421D-B485-C8FDEB010AAD}" srcOrd="2" destOrd="0" presId="urn:microsoft.com/office/officeart/2018/2/layout/IconCircleList"/>
    <dgm:cxn modelId="{8650BA10-F963-48B2-81C1-C56234370E9B}" type="presParOf" srcId="{71209125-AF57-46CD-B37A-98199F573B79}" destId="{429C0323-315F-48FF-AFDF-F841B11C02F2}" srcOrd="3" destOrd="0" presId="urn:microsoft.com/office/officeart/2018/2/layout/IconCircleList"/>
    <dgm:cxn modelId="{13F67F15-7AD0-4AEA-BEE6-8C58BDA368AE}" type="presParOf" srcId="{ABD4775A-046C-4B46-BB92-2367A996F0AF}" destId="{86926A9B-AB3D-4078-80DC-36132FE4EE50}" srcOrd="11" destOrd="0" presId="urn:microsoft.com/office/officeart/2018/2/layout/IconCircleList"/>
    <dgm:cxn modelId="{67653B64-748B-4276-9FE5-FABAEBF0DB0F}" type="presParOf" srcId="{ABD4775A-046C-4B46-BB92-2367A996F0AF}" destId="{773BA8AE-076A-428B-A06B-00B97273208D}" srcOrd="12" destOrd="0" presId="urn:microsoft.com/office/officeart/2018/2/layout/IconCircleList"/>
    <dgm:cxn modelId="{660404EF-A8F9-4C9F-B0FE-D998542A2C00}" type="presParOf" srcId="{773BA8AE-076A-428B-A06B-00B97273208D}" destId="{7B77931A-1028-496C-BE14-47F0471FBEA4}" srcOrd="0" destOrd="0" presId="urn:microsoft.com/office/officeart/2018/2/layout/IconCircleList"/>
    <dgm:cxn modelId="{0B441849-D095-4FF7-BF66-23D806529C24}" type="presParOf" srcId="{773BA8AE-076A-428B-A06B-00B97273208D}" destId="{7E68801E-8ED5-4441-9747-F63930D3DFE5}" srcOrd="1" destOrd="0" presId="urn:microsoft.com/office/officeart/2018/2/layout/IconCircleList"/>
    <dgm:cxn modelId="{C2E0977F-E7B8-4FA0-88DF-35460AB71D13}" type="presParOf" srcId="{773BA8AE-076A-428B-A06B-00B97273208D}" destId="{FCF31D53-53AB-4D91-8E3C-18F6B0C1376A}" srcOrd="2" destOrd="0" presId="urn:microsoft.com/office/officeart/2018/2/layout/IconCircleList"/>
    <dgm:cxn modelId="{B223D2E5-6689-4E14-93D6-AF1E8B94AF62}" type="presParOf" srcId="{773BA8AE-076A-428B-A06B-00B97273208D}" destId="{D55CD4C5-79F7-47FE-BAD7-1EB2869E5A4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78F8A5-25FA-40ED-BBAC-520696BA72B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32EF8CB-569C-495F-A947-6AC2D53E2802}">
      <dgm:prSet/>
      <dgm:spPr/>
      <dgm:t>
        <a:bodyPr/>
        <a:lstStyle/>
        <a:p>
          <a:r>
            <a:rPr lang="en-US"/>
            <a:t>Use a front-end framework or toolkit</a:t>
          </a:r>
        </a:p>
      </dgm:t>
    </dgm:pt>
    <dgm:pt modelId="{853261D4-BC2B-488C-87EE-9C5CBCFEF249}" type="parTrans" cxnId="{3BF40749-0FC0-49FF-8518-F70B207F4643}">
      <dgm:prSet/>
      <dgm:spPr/>
      <dgm:t>
        <a:bodyPr/>
        <a:lstStyle/>
        <a:p>
          <a:endParaRPr lang="en-US"/>
        </a:p>
      </dgm:t>
    </dgm:pt>
    <dgm:pt modelId="{479449C8-35E5-466C-A88D-A91B8BE7E461}" type="sibTrans" cxnId="{3BF40749-0FC0-49FF-8518-F70B207F4643}">
      <dgm:prSet/>
      <dgm:spPr/>
      <dgm:t>
        <a:bodyPr/>
        <a:lstStyle/>
        <a:p>
          <a:endParaRPr lang="en-US"/>
        </a:p>
      </dgm:t>
    </dgm:pt>
    <dgm:pt modelId="{853D379B-1BEE-4D9E-8DE1-7C613E5C27F5}">
      <dgm:prSet/>
      <dgm:spPr/>
      <dgm:t>
        <a:bodyPr/>
        <a:lstStyle/>
        <a:p>
          <a:r>
            <a:rPr lang="en-US"/>
            <a:t>Use a database for the backend</a:t>
          </a:r>
        </a:p>
      </dgm:t>
    </dgm:pt>
    <dgm:pt modelId="{BCF1A0EB-D5CF-4E5F-B6B7-E3DF0B309520}" type="parTrans" cxnId="{43C5137F-492F-4266-85AF-4DB3C58F56AB}">
      <dgm:prSet/>
      <dgm:spPr/>
      <dgm:t>
        <a:bodyPr/>
        <a:lstStyle/>
        <a:p>
          <a:endParaRPr lang="en-US"/>
        </a:p>
      </dgm:t>
    </dgm:pt>
    <dgm:pt modelId="{61EB4C6E-9CA5-4375-B4F2-2D0C97FDB457}" type="sibTrans" cxnId="{43C5137F-492F-4266-85AF-4DB3C58F56AB}">
      <dgm:prSet/>
      <dgm:spPr/>
      <dgm:t>
        <a:bodyPr/>
        <a:lstStyle/>
        <a:p>
          <a:endParaRPr lang="en-US"/>
        </a:p>
      </dgm:t>
    </dgm:pt>
    <dgm:pt modelId="{5D2876BB-6743-4662-8DCC-02B05393484E}">
      <dgm:prSet/>
      <dgm:spPr/>
      <dgm:t>
        <a:bodyPr/>
        <a:lstStyle/>
        <a:p>
          <a:r>
            <a:rPr lang="en-US"/>
            <a:t>Monitoring system</a:t>
          </a:r>
        </a:p>
      </dgm:t>
    </dgm:pt>
    <dgm:pt modelId="{F8E009B8-FC8A-4C01-A5F6-D4F8BA41FFA2}" type="parTrans" cxnId="{7E3F358F-5971-4AAD-B37D-27A8327C4847}">
      <dgm:prSet/>
      <dgm:spPr/>
      <dgm:t>
        <a:bodyPr/>
        <a:lstStyle/>
        <a:p>
          <a:endParaRPr lang="en-US"/>
        </a:p>
      </dgm:t>
    </dgm:pt>
    <dgm:pt modelId="{8C06EDD6-BDBF-48ED-ACE8-05CEDD58590D}" type="sibTrans" cxnId="{7E3F358F-5971-4AAD-B37D-27A8327C4847}">
      <dgm:prSet/>
      <dgm:spPr/>
      <dgm:t>
        <a:bodyPr/>
        <a:lstStyle/>
        <a:p>
          <a:endParaRPr lang="en-US"/>
        </a:p>
      </dgm:t>
    </dgm:pt>
    <dgm:pt modelId="{8518BB18-E061-436E-8FE0-EA60231FAC77}">
      <dgm:prSet/>
      <dgm:spPr/>
      <dgm:t>
        <a:bodyPr/>
        <a:lstStyle/>
        <a:p>
          <a:r>
            <a:rPr lang="en-US"/>
            <a:t>Expanding Browser Compatibility</a:t>
          </a:r>
        </a:p>
      </dgm:t>
    </dgm:pt>
    <dgm:pt modelId="{08FFF8A7-85DC-4088-B90B-5280D6D98565}" type="parTrans" cxnId="{CE144D4F-8501-42B7-9AF8-251E99FA2F43}">
      <dgm:prSet/>
      <dgm:spPr/>
      <dgm:t>
        <a:bodyPr/>
        <a:lstStyle/>
        <a:p>
          <a:endParaRPr lang="en-US"/>
        </a:p>
      </dgm:t>
    </dgm:pt>
    <dgm:pt modelId="{D084685D-CB58-46C4-9A0D-C32BC6688A4E}" type="sibTrans" cxnId="{CE144D4F-8501-42B7-9AF8-251E99FA2F43}">
      <dgm:prSet/>
      <dgm:spPr/>
      <dgm:t>
        <a:bodyPr/>
        <a:lstStyle/>
        <a:p>
          <a:endParaRPr lang="en-US"/>
        </a:p>
      </dgm:t>
    </dgm:pt>
    <dgm:pt modelId="{5149A25D-A962-414A-88CC-5731824E3B1E}">
      <dgm:prSet/>
      <dgm:spPr/>
      <dgm:t>
        <a:bodyPr/>
        <a:lstStyle/>
        <a:p>
          <a:r>
            <a:rPr lang="en-US"/>
            <a:t>Server-Side Rendering (SSR) Integration</a:t>
          </a:r>
        </a:p>
      </dgm:t>
    </dgm:pt>
    <dgm:pt modelId="{DA5EA74D-9A76-4BFF-8B8B-F2B553BDCA4A}" type="parTrans" cxnId="{C63DD4A4-CC7E-48A1-A19E-83228E134F12}">
      <dgm:prSet/>
      <dgm:spPr/>
      <dgm:t>
        <a:bodyPr/>
        <a:lstStyle/>
        <a:p>
          <a:endParaRPr lang="en-US"/>
        </a:p>
      </dgm:t>
    </dgm:pt>
    <dgm:pt modelId="{540CF1D2-35B2-48AB-82FB-007B743555EA}" type="sibTrans" cxnId="{C63DD4A4-CC7E-48A1-A19E-83228E134F12}">
      <dgm:prSet/>
      <dgm:spPr/>
      <dgm:t>
        <a:bodyPr/>
        <a:lstStyle/>
        <a:p>
          <a:endParaRPr lang="en-US"/>
        </a:p>
      </dgm:t>
    </dgm:pt>
    <dgm:pt modelId="{851F9225-17D2-46BE-9040-FAE215464E81}" type="pres">
      <dgm:prSet presAssocID="{EA78F8A5-25FA-40ED-BBAC-520696BA72B2}" presName="root" presStyleCnt="0">
        <dgm:presLayoutVars>
          <dgm:dir/>
          <dgm:resizeHandles val="exact"/>
        </dgm:presLayoutVars>
      </dgm:prSet>
      <dgm:spPr/>
    </dgm:pt>
    <dgm:pt modelId="{5212F10E-EA08-4DD2-889D-62A8FA00DF22}" type="pres">
      <dgm:prSet presAssocID="{732EF8CB-569C-495F-A947-6AC2D53E2802}" presName="compNode" presStyleCnt="0"/>
      <dgm:spPr/>
    </dgm:pt>
    <dgm:pt modelId="{A197B705-B990-402F-854B-1640E9EC33C5}" type="pres">
      <dgm:prSet presAssocID="{732EF8CB-569C-495F-A947-6AC2D53E280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D9391CB7-7D2D-49CE-9DB6-F0BCB92A226D}" type="pres">
      <dgm:prSet presAssocID="{732EF8CB-569C-495F-A947-6AC2D53E2802}" presName="spaceRect" presStyleCnt="0"/>
      <dgm:spPr/>
    </dgm:pt>
    <dgm:pt modelId="{E620D0FA-ECEE-4D61-BF32-3800D430553A}" type="pres">
      <dgm:prSet presAssocID="{732EF8CB-569C-495F-A947-6AC2D53E2802}" presName="textRect" presStyleLbl="revTx" presStyleIdx="0" presStyleCnt="5">
        <dgm:presLayoutVars>
          <dgm:chMax val="1"/>
          <dgm:chPref val="1"/>
        </dgm:presLayoutVars>
      </dgm:prSet>
      <dgm:spPr/>
    </dgm:pt>
    <dgm:pt modelId="{4376FDFB-BFE7-404A-8DB7-586325345DAE}" type="pres">
      <dgm:prSet presAssocID="{479449C8-35E5-466C-A88D-A91B8BE7E461}" presName="sibTrans" presStyleCnt="0"/>
      <dgm:spPr/>
    </dgm:pt>
    <dgm:pt modelId="{E1B40A58-FA80-4F42-ABDC-27730B86552E}" type="pres">
      <dgm:prSet presAssocID="{853D379B-1BEE-4D9E-8DE1-7C613E5C27F5}" presName="compNode" presStyleCnt="0"/>
      <dgm:spPr/>
    </dgm:pt>
    <dgm:pt modelId="{5EA232C9-16C7-4D52-AC4A-49041107D7D8}" type="pres">
      <dgm:prSet presAssocID="{853D379B-1BEE-4D9E-8DE1-7C613E5C27F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CB51A47-2686-4C98-B743-B9E7B2335FDB}" type="pres">
      <dgm:prSet presAssocID="{853D379B-1BEE-4D9E-8DE1-7C613E5C27F5}" presName="spaceRect" presStyleCnt="0"/>
      <dgm:spPr/>
    </dgm:pt>
    <dgm:pt modelId="{32ACEA49-3B08-4D8F-804D-EC0200FD64F4}" type="pres">
      <dgm:prSet presAssocID="{853D379B-1BEE-4D9E-8DE1-7C613E5C27F5}" presName="textRect" presStyleLbl="revTx" presStyleIdx="1" presStyleCnt="5">
        <dgm:presLayoutVars>
          <dgm:chMax val="1"/>
          <dgm:chPref val="1"/>
        </dgm:presLayoutVars>
      </dgm:prSet>
      <dgm:spPr/>
    </dgm:pt>
    <dgm:pt modelId="{BCD7A955-48BA-404C-B7B7-57C376AF09C0}" type="pres">
      <dgm:prSet presAssocID="{61EB4C6E-9CA5-4375-B4F2-2D0C97FDB457}" presName="sibTrans" presStyleCnt="0"/>
      <dgm:spPr/>
    </dgm:pt>
    <dgm:pt modelId="{3FE57A0F-D0A8-4F9C-AF41-99CEF7FC1505}" type="pres">
      <dgm:prSet presAssocID="{5D2876BB-6743-4662-8DCC-02B05393484E}" presName="compNode" presStyleCnt="0"/>
      <dgm:spPr/>
    </dgm:pt>
    <dgm:pt modelId="{90DE14A3-383A-4AC4-A87D-3931E7B8EF8A}" type="pres">
      <dgm:prSet presAssocID="{5D2876BB-6743-4662-8DCC-02B0539348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F41DF39-D1B9-4411-87B1-3B51625E4142}" type="pres">
      <dgm:prSet presAssocID="{5D2876BB-6743-4662-8DCC-02B05393484E}" presName="spaceRect" presStyleCnt="0"/>
      <dgm:spPr/>
    </dgm:pt>
    <dgm:pt modelId="{848EAC61-0902-47D6-8F21-40F603442BBB}" type="pres">
      <dgm:prSet presAssocID="{5D2876BB-6743-4662-8DCC-02B05393484E}" presName="textRect" presStyleLbl="revTx" presStyleIdx="2" presStyleCnt="5">
        <dgm:presLayoutVars>
          <dgm:chMax val="1"/>
          <dgm:chPref val="1"/>
        </dgm:presLayoutVars>
      </dgm:prSet>
      <dgm:spPr/>
    </dgm:pt>
    <dgm:pt modelId="{CF8FFD13-2D16-4586-86AC-186DB5203982}" type="pres">
      <dgm:prSet presAssocID="{8C06EDD6-BDBF-48ED-ACE8-05CEDD58590D}" presName="sibTrans" presStyleCnt="0"/>
      <dgm:spPr/>
    </dgm:pt>
    <dgm:pt modelId="{451ABC8E-5133-475E-B750-C2010FDF016B}" type="pres">
      <dgm:prSet presAssocID="{8518BB18-E061-436E-8FE0-EA60231FAC77}" presName="compNode" presStyleCnt="0"/>
      <dgm:spPr/>
    </dgm:pt>
    <dgm:pt modelId="{9C94E5B5-555A-4789-B386-D569D049534B}" type="pres">
      <dgm:prSet presAssocID="{8518BB18-E061-436E-8FE0-EA60231FAC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B7345F58-61DE-452E-AE47-A27162B3BAD4}" type="pres">
      <dgm:prSet presAssocID="{8518BB18-E061-436E-8FE0-EA60231FAC77}" presName="spaceRect" presStyleCnt="0"/>
      <dgm:spPr/>
    </dgm:pt>
    <dgm:pt modelId="{6EB93B8D-E815-449F-B5CF-98CF95F492B6}" type="pres">
      <dgm:prSet presAssocID="{8518BB18-E061-436E-8FE0-EA60231FAC77}" presName="textRect" presStyleLbl="revTx" presStyleIdx="3" presStyleCnt="5">
        <dgm:presLayoutVars>
          <dgm:chMax val="1"/>
          <dgm:chPref val="1"/>
        </dgm:presLayoutVars>
      </dgm:prSet>
      <dgm:spPr/>
    </dgm:pt>
    <dgm:pt modelId="{88F07AC5-B667-4CD9-AF2C-3548EEE8FF0A}" type="pres">
      <dgm:prSet presAssocID="{D084685D-CB58-46C4-9A0D-C32BC6688A4E}" presName="sibTrans" presStyleCnt="0"/>
      <dgm:spPr/>
    </dgm:pt>
    <dgm:pt modelId="{CED87F7D-2069-4EDF-9051-6B5CD0CE6331}" type="pres">
      <dgm:prSet presAssocID="{5149A25D-A962-414A-88CC-5731824E3B1E}" presName="compNode" presStyleCnt="0"/>
      <dgm:spPr/>
    </dgm:pt>
    <dgm:pt modelId="{1C14E9B6-209B-46DF-984A-2008B3E73089}" type="pres">
      <dgm:prSet presAssocID="{5149A25D-A962-414A-88CC-5731824E3B1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AC583784-2F5D-49DC-843B-606692304121}" type="pres">
      <dgm:prSet presAssocID="{5149A25D-A962-414A-88CC-5731824E3B1E}" presName="spaceRect" presStyleCnt="0"/>
      <dgm:spPr/>
    </dgm:pt>
    <dgm:pt modelId="{868A67D4-6C58-4AAC-AE1A-50D92FF7F2A9}" type="pres">
      <dgm:prSet presAssocID="{5149A25D-A962-414A-88CC-5731824E3B1E}" presName="textRect" presStyleLbl="revTx" presStyleIdx="4" presStyleCnt="5">
        <dgm:presLayoutVars>
          <dgm:chMax val="1"/>
          <dgm:chPref val="1"/>
        </dgm:presLayoutVars>
      </dgm:prSet>
      <dgm:spPr/>
    </dgm:pt>
  </dgm:ptLst>
  <dgm:cxnLst>
    <dgm:cxn modelId="{D192E30B-F681-446D-8C5D-F97872931E73}" type="presOf" srcId="{853D379B-1BEE-4D9E-8DE1-7C613E5C27F5}" destId="{32ACEA49-3B08-4D8F-804D-EC0200FD64F4}" srcOrd="0" destOrd="0" presId="urn:microsoft.com/office/officeart/2018/2/layout/IconLabelList"/>
    <dgm:cxn modelId="{E28D180C-C49A-49FB-8C43-0301DF029F88}" type="presOf" srcId="{732EF8CB-569C-495F-A947-6AC2D53E2802}" destId="{E620D0FA-ECEE-4D61-BF32-3800D430553A}" srcOrd="0" destOrd="0" presId="urn:microsoft.com/office/officeart/2018/2/layout/IconLabelList"/>
    <dgm:cxn modelId="{3BF40749-0FC0-49FF-8518-F70B207F4643}" srcId="{EA78F8A5-25FA-40ED-BBAC-520696BA72B2}" destId="{732EF8CB-569C-495F-A947-6AC2D53E2802}" srcOrd="0" destOrd="0" parTransId="{853261D4-BC2B-488C-87EE-9C5CBCFEF249}" sibTransId="{479449C8-35E5-466C-A88D-A91B8BE7E461}"/>
    <dgm:cxn modelId="{CE144D4F-8501-42B7-9AF8-251E99FA2F43}" srcId="{EA78F8A5-25FA-40ED-BBAC-520696BA72B2}" destId="{8518BB18-E061-436E-8FE0-EA60231FAC77}" srcOrd="3" destOrd="0" parTransId="{08FFF8A7-85DC-4088-B90B-5280D6D98565}" sibTransId="{D084685D-CB58-46C4-9A0D-C32BC6688A4E}"/>
    <dgm:cxn modelId="{8E7BDA70-22AD-4E9B-9DFA-001FA9138986}" type="presOf" srcId="{8518BB18-E061-436E-8FE0-EA60231FAC77}" destId="{6EB93B8D-E815-449F-B5CF-98CF95F492B6}" srcOrd="0" destOrd="0" presId="urn:microsoft.com/office/officeart/2018/2/layout/IconLabelList"/>
    <dgm:cxn modelId="{50ADA673-FC8C-43CF-8924-D31C62D567F4}" type="presOf" srcId="{5D2876BB-6743-4662-8DCC-02B05393484E}" destId="{848EAC61-0902-47D6-8F21-40F603442BBB}" srcOrd="0" destOrd="0" presId="urn:microsoft.com/office/officeart/2018/2/layout/IconLabelList"/>
    <dgm:cxn modelId="{43C5137F-492F-4266-85AF-4DB3C58F56AB}" srcId="{EA78F8A5-25FA-40ED-BBAC-520696BA72B2}" destId="{853D379B-1BEE-4D9E-8DE1-7C613E5C27F5}" srcOrd="1" destOrd="0" parTransId="{BCF1A0EB-D5CF-4E5F-B6B7-E3DF0B309520}" sibTransId="{61EB4C6E-9CA5-4375-B4F2-2D0C97FDB457}"/>
    <dgm:cxn modelId="{67B69088-E43D-468B-A9AD-0A9719B8DDF4}" type="presOf" srcId="{5149A25D-A962-414A-88CC-5731824E3B1E}" destId="{868A67D4-6C58-4AAC-AE1A-50D92FF7F2A9}" srcOrd="0" destOrd="0" presId="urn:microsoft.com/office/officeart/2018/2/layout/IconLabelList"/>
    <dgm:cxn modelId="{7E3F358F-5971-4AAD-B37D-27A8327C4847}" srcId="{EA78F8A5-25FA-40ED-BBAC-520696BA72B2}" destId="{5D2876BB-6743-4662-8DCC-02B05393484E}" srcOrd="2" destOrd="0" parTransId="{F8E009B8-FC8A-4C01-A5F6-D4F8BA41FFA2}" sibTransId="{8C06EDD6-BDBF-48ED-ACE8-05CEDD58590D}"/>
    <dgm:cxn modelId="{C63DD4A4-CC7E-48A1-A19E-83228E134F12}" srcId="{EA78F8A5-25FA-40ED-BBAC-520696BA72B2}" destId="{5149A25D-A962-414A-88CC-5731824E3B1E}" srcOrd="4" destOrd="0" parTransId="{DA5EA74D-9A76-4BFF-8B8B-F2B553BDCA4A}" sibTransId="{540CF1D2-35B2-48AB-82FB-007B743555EA}"/>
    <dgm:cxn modelId="{B92554D5-8245-43B0-ACAE-C6169F0B824D}" type="presOf" srcId="{EA78F8A5-25FA-40ED-BBAC-520696BA72B2}" destId="{851F9225-17D2-46BE-9040-FAE215464E81}" srcOrd="0" destOrd="0" presId="urn:microsoft.com/office/officeart/2018/2/layout/IconLabelList"/>
    <dgm:cxn modelId="{CE13AF1F-64A6-4017-A81A-667B88EFCC34}" type="presParOf" srcId="{851F9225-17D2-46BE-9040-FAE215464E81}" destId="{5212F10E-EA08-4DD2-889D-62A8FA00DF22}" srcOrd="0" destOrd="0" presId="urn:microsoft.com/office/officeart/2018/2/layout/IconLabelList"/>
    <dgm:cxn modelId="{F8C79F3E-E8FF-4AAD-A527-FDAE0D3A17B8}" type="presParOf" srcId="{5212F10E-EA08-4DD2-889D-62A8FA00DF22}" destId="{A197B705-B990-402F-854B-1640E9EC33C5}" srcOrd="0" destOrd="0" presId="urn:microsoft.com/office/officeart/2018/2/layout/IconLabelList"/>
    <dgm:cxn modelId="{82CA18CF-2D24-4BE3-A5DE-9740E6F58C9B}" type="presParOf" srcId="{5212F10E-EA08-4DD2-889D-62A8FA00DF22}" destId="{D9391CB7-7D2D-49CE-9DB6-F0BCB92A226D}" srcOrd="1" destOrd="0" presId="urn:microsoft.com/office/officeart/2018/2/layout/IconLabelList"/>
    <dgm:cxn modelId="{B9D6DFA8-9171-4FFB-91F9-F498E9C0292E}" type="presParOf" srcId="{5212F10E-EA08-4DD2-889D-62A8FA00DF22}" destId="{E620D0FA-ECEE-4D61-BF32-3800D430553A}" srcOrd="2" destOrd="0" presId="urn:microsoft.com/office/officeart/2018/2/layout/IconLabelList"/>
    <dgm:cxn modelId="{132C2E62-0930-4A6E-A603-AC04341CCA7D}" type="presParOf" srcId="{851F9225-17D2-46BE-9040-FAE215464E81}" destId="{4376FDFB-BFE7-404A-8DB7-586325345DAE}" srcOrd="1" destOrd="0" presId="urn:microsoft.com/office/officeart/2018/2/layout/IconLabelList"/>
    <dgm:cxn modelId="{4098506B-9476-444A-921F-33F1156A9EE0}" type="presParOf" srcId="{851F9225-17D2-46BE-9040-FAE215464E81}" destId="{E1B40A58-FA80-4F42-ABDC-27730B86552E}" srcOrd="2" destOrd="0" presId="urn:microsoft.com/office/officeart/2018/2/layout/IconLabelList"/>
    <dgm:cxn modelId="{5D0FB179-B08B-41E7-A158-071D0ADF2C8B}" type="presParOf" srcId="{E1B40A58-FA80-4F42-ABDC-27730B86552E}" destId="{5EA232C9-16C7-4D52-AC4A-49041107D7D8}" srcOrd="0" destOrd="0" presId="urn:microsoft.com/office/officeart/2018/2/layout/IconLabelList"/>
    <dgm:cxn modelId="{FF1BE0D0-437B-41CC-B49E-42E23A5EA662}" type="presParOf" srcId="{E1B40A58-FA80-4F42-ABDC-27730B86552E}" destId="{0CB51A47-2686-4C98-B743-B9E7B2335FDB}" srcOrd="1" destOrd="0" presId="urn:microsoft.com/office/officeart/2018/2/layout/IconLabelList"/>
    <dgm:cxn modelId="{29F09E8A-DF61-49C2-A895-B810D3D940A3}" type="presParOf" srcId="{E1B40A58-FA80-4F42-ABDC-27730B86552E}" destId="{32ACEA49-3B08-4D8F-804D-EC0200FD64F4}" srcOrd="2" destOrd="0" presId="urn:microsoft.com/office/officeart/2018/2/layout/IconLabelList"/>
    <dgm:cxn modelId="{6639951C-A3E1-4736-A30B-CE09BED46AFE}" type="presParOf" srcId="{851F9225-17D2-46BE-9040-FAE215464E81}" destId="{BCD7A955-48BA-404C-B7B7-57C376AF09C0}" srcOrd="3" destOrd="0" presId="urn:microsoft.com/office/officeart/2018/2/layout/IconLabelList"/>
    <dgm:cxn modelId="{7C784576-BE23-4303-A3EE-6E98A5617682}" type="presParOf" srcId="{851F9225-17D2-46BE-9040-FAE215464E81}" destId="{3FE57A0F-D0A8-4F9C-AF41-99CEF7FC1505}" srcOrd="4" destOrd="0" presId="urn:microsoft.com/office/officeart/2018/2/layout/IconLabelList"/>
    <dgm:cxn modelId="{E58CA482-40C7-44FE-9268-659A69CC6839}" type="presParOf" srcId="{3FE57A0F-D0A8-4F9C-AF41-99CEF7FC1505}" destId="{90DE14A3-383A-4AC4-A87D-3931E7B8EF8A}" srcOrd="0" destOrd="0" presId="urn:microsoft.com/office/officeart/2018/2/layout/IconLabelList"/>
    <dgm:cxn modelId="{A78F3AC9-1E37-4559-AF3A-C6D3F0F826EA}" type="presParOf" srcId="{3FE57A0F-D0A8-4F9C-AF41-99CEF7FC1505}" destId="{FF41DF39-D1B9-4411-87B1-3B51625E4142}" srcOrd="1" destOrd="0" presId="urn:microsoft.com/office/officeart/2018/2/layout/IconLabelList"/>
    <dgm:cxn modelId="{B2E1AFEA-92C6-48FF-8616-1D66F9669A31}" type="presParOf" srcId="{3FE57A0F-D0A8-4F9C-AF41-99CEF7FC1505}" destId="{848EAC61-0902-47D6-8F21-40F603442BBB}" srcOrd="2" destOrd="0" presId="urn:microsoft.com/office/officeart/2018/2/layout/IconLabelList"/>
    <dgm:cxn modelId="{691F29B3-1EAA-4EB4-8C50-E1267754EC33}" type="presParOf" srcId="{851F9225-17D2-46BE-9040-FAE215464E81}" destId="{CF8FFD13-2D16-4586-86AC-186DB5203982}" srcOrd="5" destOrd="0" presId="urn:microsoft.com/office/officeart/2018/2/layout/IconLabelList"/>
    <dgm:cxn modelId="{EE157017-D7EB-4D66-B652-FE02DE0F4548}" type="presParOf" srcId="{851F9225-17D2-46BE-9040-FAE215464E81}" destId="{451ABC8E-5133-475E-B750-C2010FDF016B}" srcOrd="6" destOrd="0" presId="urn:microsoft.com/office/officeart/2018/2/layout/IconLabelList"/>
    <dgm:cxn modelId="{CE99CCCD-421D-4518-A72C-5E3916BF906D}" type="presParOf" srcId="{451ABC8E-5133-475E-B750-C2010FDF016B}" destId="{9C94E5B5-555A-4789-B386-D569D049534B}" srcOrd="0" destOrd="0" presId="urn:microsoft.com/office/officeart/2018/2/layout/IconLabelList"/>
    <dgm:cxn modelId="{177EAED7-47EE-4509-A82C-09A04F6A0207}" type="presParOf" srcId="{451ABC8E-5133-475E-B750-C2010FDF016B}" destId="{B7345F58-61DE-452E-AE47-A27162B3BAD4}" srcOrd="1" destOrd="0" presId="urn:microsoft.com/office/officeart/2018/2/layout/IconLabelList"/>
    <dgm:cxn modelId="{27F5DF24-CEF7-4F41-AF2F-B1AF8ED0541C}" type="presParOf" srcId="{451ABC8E-5133-475E-B750-C2010FDF016B}" destId="{6EB93B8D-E815-449F-B5CF-98CF95F492B6}" srcOrd="2" destOrd="0" presId="urn:microsoft.com/office/officeart/2018/2/layout/IconLabelList"/>
    <dgm:cxn modelId="{6A5AE7DF-E8AE-409A-9DB0-66A453304F07}" type="presParOf" srcId="{851F9225-17D2-46BE-9040-FAE215464E81}" destId="{88F07AC5-B667-4CD9-AF2C-3548EEE8FF0A}" srcOrd="7" destOrd="0" presId="urn:microsoft.com/office/officeart/2018/2/layout/IconLabelList"/>
    <dgm:cxn modelId="{9598B2AE-F269-4B60-AF1E-5B17FCBB9A6B}" type="presParOf" srcId="{851F9225-17D2-46BE-9040-FAE215464E81}" destId="{CED87F7D-2069-4EDF-9051-6B5CD0CE6331}" srcOrd="8" destOrd="0" presId="urn:microsoft.com/office/officeart/2018/2/layout/IconLabelList"/>
    <dgm:cxn modelId="{3D72CFBB-31DE-47EA-90C2-2AAB6E8DDA64}" type="presParOf" srcId="{CED87F7D-2069-4EDF-9051-6B5CD0CE6331}" destId="{1C14E9B6-209B-46DF-984A-2008B3E73089}" srcOrd="0" destOrd="0" presId="urn:microsoft.com/office/officeart/2018/2/layout/IconLabelList"/>
    <dgm:cxn modelId="{E6020FDC-F6A8-430D-83FB-C88C92476CA0}" type="presParOf" srcId="{CED87F7D-2069-4EDF-9051-6B5CD0CE6331}" destId="{AC583784-2F5D-49DC-843B-606692304121}" srcOrd="1" destOrd="0" presId="urn:microsoft.com/office/officeart/2018/2/layout/IconLabelList"/>
    <dgm:cxn modelId="{863BFF47-9694-4D6C-9DFB-577609E8218F}" type="presParOf" srcId="{CED87F7D-2069-4EDF-9051-6B5CD0CE6331}" destId="{868A67D4-6C58-4AAC-AE1A-50D92FF7F2A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13DA90-F4E8-4A81-91E4-2E41304182C7}"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E95E69C-E4DB-458B-8A08-D2BAE3C9B8AA}">
      <dgm:prSet/>
      <dgm:spPr/>
      <dgm:t>
        <a:bodyPr/>
        <a:lstStyle/>
        <a:p>
          <a:pPr>
            <a:defRPr cap="all"/>
          </a:pPr>
          <a:r>
            <a:rPr lang="en-US"/>
            <a:t>Django is connected to PostgresSQL</a:t>
          </a:r>
        </a:p>
      </dgm:t>
    </dgm:pt>
    <dgm:pt modelId="{C9BFB158-99C6-4379-8CE3-0B8C5A91714A}" type="parTrans" cxnId="{6FEBE785-D130-47CD-85CF-FB3D2FABA400}">
      <dgm:prSet/>
      <dgm:spPr/>
      <dgm:t>
        <a:bodyPr/>
        <a:lstStyle/>
        <a:p>
          <a:endParaRPr lang="en-US"/>
        </a:p>
      </dgm:t>
    </dgm:pt>
    <dgm:pt modelId="{D95876FB-E44A-4B09-9B7D-4B6FF6CE4D02}" type="sibTrans" cxnId="{6FEBE785-D130-47CD-85CF-FB3D2FABA400}">
      <dgm:prSet/>
      <dgm:spPr/>
      <dgm:t>
        <a:bodyPr/>
        <a:lstStyle/>
        <a:p>
          <a:endParaRPr lang="en-US"/>
        </a:p>
      </dgm:t>
    </dgm:pt>
    <dgm:pt modelId="{8FA2AC69-ACB3-400D-9D0A-A845E3270F05}">
      <dgm:prSet/>
      <dgm:spPr/>
      <dgm:t>
        <a:bodyPr/>
        <a:lstStyle/>
        <a:p>
          <a:pPr>
            <a:defRPr cap="all"/>
          </a:pPr>
          <a:r>
            <a:rPr lang="en-US"/>
            <a:t>All user information are stored in the database</a:t>
          </a:r>
        </a:p>
      </dgm:t>
    </dgm:pt>
    <dgm:pt modelId="{274387C5-09B8-45B1-9E3E-FC14BC874D08}" type="parTrans" cxnId="{3C6FFD01-B94C-4EF2-A131-186A85D64B04}">
      <dgm:prSet/>
      <dgm:spPr/>
      <dgm:t>
        <a:bodyPr/>
        <a:lstStyle/>
        <a:p>
          <a:endParaRPr lang="en-US"/>
        </a:p>
      </dgm:t>
    </dgm:pt>
    <dgm:pt modelId="{6A2F5F55-D2A8-487D-B049-6604F041F53C}" type="sibTrans" cxnId="{3C6FFD01-B94C-4EF2-A131-186A85D64B04}">
      <dgm:prSet/>
      <dgm:spPr/>
      <dgm:t>
        <a:bodyPr/>
        <a:lstStyle/>
        <a:p>
          <a:endParaRPr lang="en-US"/>
        </a:p>
      </dgm:t>
    </dgm:pt>
    <dgm:pt modelId="{36251F1D-0522-40CD-A4C6-6D1DAF00F3F8}">
      <dgm:prSet/>
      <dgm:spPr/>
      <dgm:t>
        <a:bodyPr/>
        <a:lstStyle/>
        <a:p>
          <a:pPr>
            <a:defRPr cap="all"/>
          </a:pPr>
          <a:r>
            <a:rPr lang="en-US"/>
            <a:t>All passwords are hashed</a:t>
          </a:r>
        </a:p>
      </dgm:t>
    </dgm:pt>
    <dgm:pt modelId="{FB736FBE-4B16-47F4-B2F4-030E5A5A79EC}" type="parTrans" cxnId="{26353988-13D9-4957-877E-3F653643127D}">
      <dgm:prSet/>
      <dgm:spPr/>
      <dgm:t>
        <a:bodyPr/>
        <a:lstStyle/>
        <a:p>
          <a:endParaRPr lang="en-US"/>
        </a:p>
      </dgm:t>
    </dgm:pt>
    <dgm:pt modelId="{45585B39-D0E4-40D7-A70C-26DDFBD5D287}" type="sibTrans" cxnId="{26353988-13D9-4957-877E-3F653643127D}">
      <dgm:prSet/>
      <dgm:spPr/>
      <dgm:t>
        <a:bodyPr/>
        <a:lstStyle/>
        <a:p>
          <a:endParaRPr lang="en-US"/>
        </a:p>
      </dgm:t>
    </dgm:pt>
    <dgm:pt modelId="{4A5FEF06-6A04-431C-B4B0-CF708E2DA732}">
      <dgm:prSet/>
      <dgm:spPr/>
      <dgm:t>
        <a:bodyPr/>
        <a:lstStyle/>
        <a:p>
          <a:pPr>
            <a:defRPr cap="all"/>
          </a:pPr>
          <a:r>
            <a:rPr lang="en-US"/>
            <a:t>2FA keys are encrypted</a:t>
          </a:r>
        </a:p>
      </dgm:t>
    </dgm:pt>
    <dgm:pt modelId="{2CB81A07-3AD7-484F-9A27-54726FBCCCC7}" type="parTrans" cxnId="{4A44E4E3-AFB8-494E-88B8-02A7284AD59E}">
      <dgm:prSet/>
      <dgm:spPr/>
      <dgm:t>
        <a:bodyPr/>
        <a:lstStyle/>
        <a:p>
          <a:endParaRPr lang="en-US"/>
        </a:p>
      </dgm:t>
    </dgm:pt>
    <dgm:pt modelId="{9CCBC5F2-091B-4922-AFDF-2CCA805877AF}" type="sibTrans" cxnId="{4A44E4E3-AFB8-494E-88B8-02A7284AD59E}">
      <dgm:prSet/>
      <dgm:spPr/>
      <dgm:t>
        <a:bodyPr/>
        <a:lstStyle/>
        <a:p>
          <a:endParaRPr lang="en-US"/>
        </a:p>
      </dgm:t>
    </dgm:pt>
    <dgm:pt modelId="{2DE2D80E-9E55-433E-9200-AA947C6587B8}" type="pres">
      <dgm:prSet presAssocID="{4113DA90-F4E8-4A81-91E4-2E41304182C7}" presName="root" presStyleCnt="0">
        <dgm:presLayoutVars>
          <dgm:dir/>
          <dgm:resizeHandles val="exact"/>
        </dgm:presLayoutVars>
      </dgm:prSet>
      <dgm:spPr/>
    </dgm:pt>
    <dgm:pt modelId="{EEA507B2-F165-4BED-9FDB-61BC76DE0A6A}" type="pres">
      <dgm:prSet presAssocID="{CE95E69C-E4DB-458B-8A08-D2BAE3C9B8AA}" presName="compNode" presStyleCnt="0"/>
      <dgm:spPr/>
    </dgm:pt>
    <dgm:pt modelId="{5DCA1ECB-63E7-4F08-840B-E07791E01281}" type="pres">
      <dgm:prSet presAssocID="{CE95E69C-E4DB-458B-8A08-D2BAE3C9B8AA}" presName="iconBgRect" presStyleLbl="bgShp" presStyleIdx="0" presStyleCnt="4"/>
      <dgm:spPr/>
    </dgm:pt>
    <dgm:pt modelId="{0E36B960-3FE6-47C8-9A96-536C24EBE780}" type="pres">
      <dgm:prSet presAssocID="{CE95E69C-E4DB-458B-8A08-D2BAE3C9B8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J"/>
        </a:ext>
      </dgm:extLst>
    </dgm:pt>
    <dgm:pt modelId="{C9A04795-B532-4392-8E05-62FDF6401000}" type="pres">
      <dgm:prSet presAssocID="{CE95E69C-E4DB-458B-8A08-D2BAE3C9B8AA}" presName="spaceRect" presStyleCnt="0"/>
      <dgm:spPr/>
    </dgm:pt>
    <dgm:pt modelId="{1C981E4A-DBE2-406B-BD20-7100B4AEAD12}" type="pres">
      <dgm:prSet presAssocID="{CE95E69C-E4DB-458B-8A08-D2BAE3C9B8AA}" presName="textRect" presStyleLbl="revTx" presStyleIdx="0" presStyleCnt="4">
        <dgm:presLayoutVars>
          <dgm:chMax val="1"/>
          <dgm:chPref val="1"/>
        </dgm:presLayoutVars>
      </dgm:prSet>
      <dgm:spPr/>
    </dgm:pt>
    <dgm:pt modelId="{CCF2ED50-51CA-4C79-98FF-CEDE97BEE5E4}" type="pres">
      <dgm:prSet presAssocID="{D95876FB-E44A-4B09-9B7D-4B6FF6CE4D02}" presName="sibTrans" presStyleCnt="0"/>
      <dgm:spPr/>
    </dgm:pt>
    <dgm:pt modelId="{5824EF43-5568-494A-B8F8-AC8AEBDA675F}" type="pres">
      <dgm:prSet presAssocID="{8FA2AC69-ACB3-400D-9D0A-A845E3270F05}" presName="compNode" presStyleCnt="0"/>
      <dgm:spPr/>
    </dgm:pt>
    <dgm:pt modelId="{B5973C5A-CF8E-457E-990F-71FB8E4CC3E6}" type="pres">
      <dgm:prSet presAssocID="{8FA2AC69-ACB3-400D-9D0A-A845E3270F05}" presName="iconBgRect" presStyleLbl="bgShp" presStyleIdx="1" presStyleCnt="4"/>
      <dgm:spPr/>
    </dgm:pt>
    <dgm:pt modelId="{81D94558-3471-48C9-8A43-D20778EE0FF0}" type="pres">
      <dgm:prSet presAssocID="{8FA2AC69-ACB3-400D-9D0A-A845E3270F0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D4797E9-898A-48F1-8C2E-27C07C27DACE}" type="pres">
      <dgm:prSet presAssocID="{8FA2AC69-ACB3-400D-9D0A-A845E3270F05}" presName="spaceRect" presStyleCnt="0"/>
      <dgm:spPr/>
    </dgm:pt>
    <dgm:pt modelId="{A6C55F45-5C57-4449-A1E1-2BF61C1F5D9B}" type="pres">
      <dgm:prSet presAssocID="{8FA2AC69-ACB3-400D-9D0A-A845E3270F05}" presName="textRect" presStyleLbl="revTx" presStyleIdx="1" presStyleCnt="4">
        <dgm:presLayoutVars>
          <dgm:chMax val="1"/>
          <dgm:chPref val="1"/>
        </dgm:presLayoutVars>
      </dgm:prSet>
      <dgm:spPr/>
    </dgm:pt>
    <dgm:pt modelId="{1E30D606-C7F3-4A3C-A605-6502EAD5C662}" type="pres">
      <dgm:prSet presAssocID="{6A2F5F55-D2A8-487D-B049-6604F041F53C}" presName="sibTrans" presStyleCnt="0"/>
      <dgm:spPr/>
    </dgm:pt>
    <dgm:pt modelId="{D57E1B2D-2D4D-4492-A51E-C0700B09E103}" type="pres">
      <dgm:prSet presAssocID="{36251F1D-0522-40CD-A4C6-6D1DAF00F3F8}" presName="compNode" presStyleCnt="0"/>
      <dgm:spPr/>
    </dgm:pt>
    <dgm:pt modelId="{6B31849D-C5E4-4B42-8606-D52BA2346095}" type="pres">
      <dgm:prSet presAssocID="{36251F1D-0522-40CD-A4C6-6D1DAF00F3F8}" presName="iconBgRect" presStyleLbl="bgShp" presStyleIdx="2" presStyleCnt="4"/>
      <dgm:spPr/>
    </dgm:pt>
    <dgm:pt modelId="{035E2565-6A02-4EBA-B2A8-BC8F3A25EA46}" type="pres">
      <dgm:prSet presAssocID="{36251F1D-0522-40CD-A4C6-6D1DAF00F3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863358A5-2425-46A6-8FA9-FC1689CBD585}" type="pres">
      <dgm:prSet presAssocID="{36251F1D-0522-40CD-A4C6-6D1DAF00F3F8}" presName="spaceRect" presStyleCnt="0"/>
      <dgm:spPr/>
    </dgm:pt>
    <dgm:pt modelId="{2F0DD6EF-4CA3-484D-8B40-BD55D25F219B}" type="pres">
      <dgm:prSet presAssocID="{36251F1D-0522-40CD-A4C6-6D1DAF00F3F8}" presName="textRect" presStyleLbl="revTx" presStyleIdx="2" presStyleCnt="4">
        <dgm:presLayoutVars>
          <dgm:chMax val="1"/>
          <dgm:chPref val="1"/>
        </dgm:presLayoutVars>
      </dgm:prSet>
      <dgm:spPr/>
    </dgm:pt>
    <dgm:pt modelId="{D3696FF5-1640-41F2-87AE-ED3F93DD4089}" type="pres">
      <dgm:prSet presAssocID="{45585B39-D0E4-40D7-A70C-26DDFBD5D287}" presName="sibTrans" presStyleCnt="0"/>
      <dgm:spPr/>
    </dgm:pt>
    <dgm:pt modelId="{668E781C-B8F2-4232-9427-193C981E6036}" type="pres">
      <dgm:prSet presAssocID="{4A5FEF06-6A04-431C-B4B0-CF708E2DA732}" presName="compNode" presStyleCnt="0"/>
      <dgm:spPr/>
    </dgm:pt>
    <dgm:pt modelId="{C30F7CF3-88C1-4247-93CB-01D8DA107240}" type="pres">
      <dgm:prSet presAssocID="{4A5FEF06-6A04-431C-B4B0-CF708E2DA732}" presName="iconBgRect" presStyleLbl="bgShp" presStyleIdx="3" presStyleCnt="4"/>
      <dgm:spPr/>
    </dgm:pt>
    <dgm:pt modelId="{63EF9CB1-70AA-4ADC-8169-F8BDB18B1FA7}" type="pres">
      <dgm:prSet presAssocID="{4A5FEF06-6A04-431C-B4B0-CF708E2DA73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63779F7-69D8-4EFE-BEA7-B3B9C58F06C4}" type="pres">
      <dgm:prSet presAssocID="{4A5FEF06-6A04-431C-B4B0-CF708E2DA732}" presName="spaceRect" presStyleCnt="0"/>
      <dgm:spPr/>
    </dgm:pt>
    <dgm:pt modelId="{8C89962B-9FF5-43C1-9E2A-66D05451DFF4}" type="pres">
      <dgm:prSet presAssocID="{4A5FEF06-6A04-431C-B4B0-CF708E2DA732}" presName="textRect" presStyleLbl="revTx" presStyleIdx="3" presStyleCnt="4">
        <dgm:presLayoutVars>
          <dgm:chMax val="1"/>
          <dgm:chPref val="1"/>
        </dgm:presLayoutVars>
      </dgm:prSet>
      <dgm:spPr/>
    </dgm:pt>
  </dgm:ptLst>
  <dgm:cxnLst>
    <dgm:cxn modelId="{3C6FFD01-B94C-4EF2-A131-186A85D64B04}" srcId="{4113DA90-F4E8-4A81-91E4-2E41304182C7}" destId="{8FA2AC69-ACB3-400D-9D0A-A845E3270F05}" srcOrd="1" destOrd="0" parTransId="{274387C5-09B8-45B1-9E3E-FC14BC874D08}" sibTransId="{6A2F5F55-D2A8-487D-B049-6604F041F53C}"/>
    <dgm:cxn modelId="{995BB06E-F439-4254-A982-2EE3F3859F92}" type="presOf" srcId="{8FA2AC69-ACB3-400D-9D0A-A845E3270F05}" destId="{A6C55F45-5C57-4449-A1E1-2BF61C1F5D9B}" srcOrd="0" destOrd="0" presId="urn:microsoft.com/office/officeart/2018/5/layout/IconCircleLabelList"/>
    <dgm:cxn modelId="{6FEBE785-D130-47CD-85CF-FB3D2FABA400}" srcId="{4113DA90-F4E8-4A81-91E4-2E41304182C7}" destId="{CE95E69C-E4DB-458B-8A08-D2BAE3C9B8AA}" srcOrd="0" destOrd="0" parTransId="{C9BFB158-99C6-4379-8CE3-0B8C5A91714A}" sibTransId="{D95876FB-E44A-4B09-9B7D-4B6FF6CE4D02}"/>
    <dgm:cxn modelId="{26353988-13D9-4957-877E-3F653643127D}" srcId="{4113DA90-F4E8-4A81-91E4-2E41304182C7}" destId="{36251F1D-0522-40CD-A4C6-6D1DAF00F3F8}" srcOrd="2" destOrd="0" parTransId="{FB736FBE-4B16-47F4-B2F4-030E5A5A79EC}" sibTransId="{45585B39-D0E4-40D7-A70C-26DDFBD5D287}"/>
    <dgm:cxn modelId="{DE102A89-C762-4652-B022-D5EE707082D4}" type="presOf" srcId="{36251F1D-0522-40CD-A4C6-6D1DAF00F3F8}" destId="{2F0DD6EF-4CA3-484D-8B40-BD55D25F219B}" srcOrd="0" destOrd="0" presId="urn:microsoft.com/office/officeart/2018/5/layout/IconCircleLabelList"/>
    <dgm:cxn modelId="{3DC24C9B-D9DF-4C89-AEC7-187ABA3C8918}" type="presOf" srcId="{CE95E69C-E4DB-458B-8A08-D2BAE3C9B8AA}" destId="{1C981E4A-DBE2-406B-BD20-7100B4AEAD12}" srcOrd="0" destOrd="0" presId="urn:microsoft.com/office/officeart/2018/5/layout/IconCircleLabelList"/>
    <dgm:cxn modelId="{B6E321A2-BF3B-4AF2-B592-816BAD493EE0}" type="presOf" srcId="{4113DA90-F4E8-4A81-91E4-2E41304182C7}" destId="{2DE2D80E-9E55-433E-9200-AA947C6587B8}" srcOrd="0" destOrd="0" presId="urn:microsoft.com/office/officeart/2018/5/layout/IconCircleLabelList"/>
    <dgm:cxn modelId="{037EDAD6-5E52-4280-B2AC-A3AD3C5C6BA0}" type="presOf" srcId="{4A5FEF06-6A04-431C-B4B0-CF708E2DA732}" destId="{8C89962B-9FF5-43C1-9E2A-66D05451DFF4}" srcOrd="0" destOrd="0" presId="urn:microsoft.com/office/officeart/2018/5/layout/IconCircleLabelList"/>
    <dgm:cxn modelId="{4A44E4E3-AFB8-494E-88B8-02A7284AD59E}" srcId="{4113DA90-F4E8-4A81-91E4-2E41304182C7}" destId="{4A5FEF06-6A04-431C-B4B0-CF708E2DA732}" srcOrd="3" destOrd="0" parTransId="{2CB81A07-3AD7-484F-9A27-54726FBCCCC7}" sibTransId="{9CCBC5F2-091B-4922-AFDF-2CCA805877AF}"/>
    <dgm:cxn modelId="{D713C665-3307-41C7-82D6-266B9F1E4101}" type="presParOf" srcId="{2DE2D80E-9E55-433E-9200-AA947C6587B8}" destId="{EEA507B2-F165-4BED-9FDB-61BC76DE0A6A}" srcOrd="0" destOrd="0" presId="urn:microsoft.com/office/officeart/2018/5/layout/IconCircleLabelList"/>
    <dgm:cxn modelId="{A1D6A7AF-E6A5-490D-8BB4-CD18C29B4DBD}" type="presParOf" srcId="{EEA507B2-F165-4BED-9FDB-61BC76DE0A6A}" destId="{5DCA1ECB-63E7-4F08-840B-E07791E01281}" srcOrd="0" destOrd="0" presId="urn:microsoft.com/office/officeart/2018/5/layout/IconCircleLabelList"/>
    <dgm:cxn modelId="{5D3AF6BF-B4B4-4C34-A2D6-D62DBED7AFB3}" type="presParOf" srcId="{EEA507B2-F165-4BED-9FDB-61BC76DE0A6A}" destId="{0E36B960-3FE6-47C8-9A96-536C24EBE780}" srcOrd="1" destOrd="0" presId="urn:microsoft.com/office/officeart/2018/5/layout/IconCircleLabelList"/>
    <dgm:cxn modelId="{A7705352-DF2D-4B40-B02C-6FF8313151B8}" type="presParOf" srcId="{EEA507B2-F165-4BED-9FDB-61BC76DE0A6A}" destId="{C9A04795-B532-4392-8E05-62FDF6401000}" srcOrd="2" destOrd="0" presId="urn:microsoft.com/office/officeart/2018/5/layout/IconCircleLabelList"/>
    <dgm:cxn modelId="{71F8E648-00AA-4AC0-B80F-E364FC480CEE}" type="presParOf" srcId="{EEA507B2-F165-4BED-9FDB-61BC76DE0A6A}" destId="{1C981E4A-DBE2-406B-BD20-7100B4AEAD12}" srcOrd="3" destOrd="0" presId="urn:microsoft.com/office/officeart/2018/5/layout/IconCircleLabelList"/>
    <dgm:cxn modelId="{AA39E1CB-FB09-40B5-BFC9-5DAE637A44DB}" type="presParOf" srcId="{2DE2D80E-9E55-433E-9200-AA947C6587B8}" destId="{CCF2ED50-51CA-4C79-98FF-CEDE97BEE5E4}" srcOrd="1" destOrd="0" presId="urn:microsoft.com/office/officeart/2018/5/layout/IconCircleLabelList"/>
    <dgm:cxn modelId="{C5F4C100-402A-4DC9-AA65-8E92382FE055}" type="presParOf" srcId="{2DE2D80E-9E55-433E-9200-AA947C6587B8}" destId="{5824EF43-5568-494A-B8F8-AC8AEBDA675F}" srcOrd="2" destOrd="0" presId="urn:microsoft.com/office/officeart/2018/5/layout/IconCircleLabelList"/>
    <dgm:cxn modelId="{F32B4EBF-B6BE-41A6-9033-651BC5EF280C}" type="presParOf" srcId="{5824EF43-5568-494A-B8F8-AC8AEBDA675F}" destId="{B5973C5A-CF8E-457E-990F-71FB8E4CC3E6}" srcOrd="0" destOrd="0" presId="urn:microsoft.com/office/officeart/2018/5/layout/IconCircleLabelList"/>
    <dgm:cxn modelId="{6072ED4D-8F40-41CD-82FC-138741CDAC6C}" type="presParOf" srcId="{5824EF43-5568-494A-B8F8-AC8AEBDA675F}" destId="{81D94558-3471-48C9-8A43-D20778EE0FF0}" srcOrd="1" destOrd="0" presId="urn:microsoft.com/office/officeart/2018/5/layout/IconCircleLabelList"/>
    <dgm:cxn modelId="{7082F1FC-DCE3-47C8-A9E1-05DFA56DE446}" type="presParOf" srcId="{5824EF43-5568-494A-B8F8-AC8AEBDA675F}" destId="{1D4797E9-898A-48F1-8C2E-27C07C27DACE}" srcOrd="2" destOrd="0" presId="urn:microsoft.com/office/officeart/2018/5/layout/IconCircleLabelList"/>
    <dgm:cxn modelId="{84B442CE-1058-4F41-825E-00BACCFDBCA1}" type="presParOf" srcId="{5824EF43-5568-494A-B8F8-AC8AEBDA675F}" destId="{A6C55F45-5C57-4449-A1E1-2BF61C1F5D9B}" srcOrd="3" destOrd="0" presId="urn:microsoft.com/office/officeart/2018/5/layout/IconCircleLabelList"/>
    <dgm:cxn modelId="{38652C03-BBF0-4DC0-A182-D437030CCE93}" type="presParOf" srcId="{2DE2D80E-9E55-433E-9200-AA947C6587B8}" destId="{1E30D606-C7F3-4A3C-A605-6502EAD5C662}" srcOrd="3" destOrd="0" presId="urn:microsoft.com/office/officeart/2018/5/layout/IconCircleLabelList"/>
    <dgm:cxn modelId="{AD0DE704-0659-4556-A0DA-1351265F1DC0}" type="presParOf" srcId="{2DE2D80E-9E55-433E-9200-AA947C6587B8}" destId="{D57E1B2D-2D4D-4492-A51E-C0700B09E103}" srcOrd="4" destOrd="0" presId="urn:microsoft.com/office/officeart/2018/5/layout/IconCircleLabelList"/>
    <dgm:cxn modelId="{63903725-8D0E-45BA-A6EE-BC2E05A9D632}" type="presParOf" srcId="{D57E1B2D-2D4D-4492-A51E-C0700B09E103}" destId="{6B31849D-C5E4-4B42-8606-D52BA2346095}" srcOrd="0" destOrd="0" presId="urn:microsoft.com/office/officeart/2018/5/layout/IconCircleLabelList"/>
    <dgm:cxn modelId="{1EAAE32A-FCF9-4D3D-9B99-5092653B2071}" type="presParOf" srcId="{D57E1B2D-2D4D-4492-A51E-C0700B09E103}" destId="{035E2565-6A02-4EBA-B2A8-BC8F3A25EA46}" srcOrd="1" destOrd="0" presId="urn:microsoft.com/office/officeart/2018/5/layout/IconCircleLabelList"/>
    <dgm:cxn modelId="{18971547-FCC7-4AD2-A816-E4A6DF0542B0}" type="presParOf" srcId="{D57E1B2D-2D4D-4492-A51E-C0700B09E103}" destId="{863358A5-2425-46A6-8FA9-FC1689CBD585}" srcOrd="2" destOrd="0" presId="urn:microsoft.com/office/officeart/2018/5/layout/IconCircleLabelList"/>
    <dgm:cxn modelId="{91B679A8-8259-4689-8DA5-E57B1AA00488}" type="presParOf" srcId="{D57E1B2D-2D4D-4492-A51E-C0700B09E103}" destId="{2F0DD6EF-4CA3-484D-8B40-BD55D25F219B}" srcOrd="3" destOrd="0" presId="urn:microsoft.com/office/officeart/2018/5/layout/IconCircleLabelList"/>
    <dgm:cxn modelId="{246C3FE9-ED41-41DF-9255-00601C60C37F}" type="presParOf" srcId="{2DE2D80E-9E55-433E-9200-AA947C6587B8}" destId="{D3696FF5-1640-41F2-87AE-ED3F93DD4089}" srcOrd="5" destOrd="0" presId="urn:microsoft.com/office/officeart/2018/5/layout/IconCircleLabelList"/>
    <dgm:cxn modelId="{7EC04C96-BAE6-4C00-B8A1-AC5DF3C831D5}" type="presParOf" srcId="{2DE2D80E-9E55-433E-9200-AA947C6587B8}" destId="{668E781C-B8F2-4232-9427-193C981E6036}" srcOrd="6" destOrd="0" presId="urn:microsoft.com/office/officeart/2018/5/layout/IconCircleLabelList"/>
    <dgm:cxn modelId="{53D7D680-BE05-4EB1-9990-6BC89FEF2811}" type="presParOf" srcId="{668E781C-B8F2-4232-9427-193C981E6036}" destId="{C30F7CF3-88C1-4247-93CB-01D8DA107240}" srcOrd="0" destOrd="0" presId="urn:microsoft.com/office/officeart/2018/5/layout/IconCircleLabelList"/>
    <dgm:cxn modelId="{15CDF25A-BB25-494B-B8B1-E1DE786ADBD5}" type="presParOf" srcId="{668E781C-B8F2-4232-9427-193C981E6036}" destId="{63EF9CB1-70AA-4ADC-8169-F8BDB18B1FA7}" srcOrd="1" destOrd="0" presId="urn:microsoft.com/office/officeart/2018/5/layout/IconCircleLabelList"/>
    <dgm:cxn modelId="{F4A7CE63-6824-401B-A0F6-CF5E1340505F}" type="presParOf" srcId="{668E781C-B8F2-4232-9427-193C981E6036}" destId="{A63779F7-69D8-4EFE-BEA7-B3B9C58F06C4}" srcOrd="2" destOrd="0" presId="urn:microsoft.com/office/officeart/2018/5/layout/IconCircleLabelList"/>
    <dgm:cxn modelId="{3C2DE84C-976D-40C7-AA4D-1A65FAFA0D49}" type="presParOf" srcId="{668E781C-B8F2-4232-9427-193C981E6036}" destId="{8C89962B-9FF5-43C1-9E2A-66D05451DFF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6FB0A1-801D-4B73-9E3B-6CE863A47D7F}"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B10B660F-519B-4EB5-90B2-A72ABEBF64DC}">
      <dgm:prSet/>
      <dgm:spPr/>
      <dgm:t>
        <a:bodyPr/>
        <a:lstStyle/>
        <a:p>
          <a:r>
            <a:rPr lang="en-US" dirty="0"/>
            <a:t>Log in to receive a refresh token</a:t>
          </a:r>
        </a:p>
      </dgm:t>
    </dgm:pt>
    <dgm:pt modelId="{5211BEC4-AF54-429D-9981-93174F2C9AB4}" type="parTrans" cxnId="{3429FC99-FDEC-416F-9A23-67FD9F5BFC6D}">
      <dgm:prSet/>
      <dgm:spPr/>
      <dgm:t>
        <a:bodyPr/>
        <a:lstStyle/>
        <a:p>
          <a:endParaRPr lang="en-US"/>
        </a:p>
      </dgm:t>
    </dgm:pt>
    <dgm:pt modelId="{8BD434E3-1164-41CA-8ECE-3CE23153A611}" type="sibTrans" cxnId="{3429FC99-FDEC-416F-9A23-67FD9F5BFC6D}">
      <dgm:prSet/>
      <dgm:spPr/>
      <dgm:t>
        <a:bodyPr/>
        <a:lstStyle/>
        <a:p>
          <a:endParaRPr lang="en-US"/>
        </a:p>
      </dgm:t>
    </dgm:pt>
    <dgm:pt modelId="{2C54DE12-2248-4904-9C23-E76B4A116473}">
      <dgm:prSet/>
      <dgm:spPr/>
      <dgm:t>
        <a:bodyPr/>
        <a:lstStyle/>
        <a:p>
          <a:r>
            <a:rPr lang="en-US" dirty="0"/>
            <a:t>Private resources are secured using JSON Web token</a:t>
          </a:r>
        </a:p>
      </dgm:t>
    </dgm:pt>
    <dgm:pt modelId="{5A2779AF-9CE9-4F1A-8E99-C29445D30A14}" type="parTrans" cxnId="{9FE87986-1180-48E3-A31E-0F1531613D4E}">
      <dgm:prSet/>
      <dgm:spPr/>
      <dgm:t>
        <a:bodyPr/>
        <a:lstStyle/>
        <a:p>
          <a:endParaRPr lang="en-US"/>
        </a:p>
      </dgm:t>
    </dgm:pt>
    <dgm:pt modelId="{F71C2833-0775-478E-8ED3-5F06882589F6}" type="sibTrans" cxnId="{9FE87986-1180-48E3-A31E-0F1531613D4E}">
      <dgm:prSet/>
      <dgm:spPr/>
      <dgm:t>
        <a:bodyPr/>
        <a:lstStyle/>
        <a:p>
          <a:endParaRPr lang="en-US"/>
        </a:p>
      </dgm:t>
    </dgm:pt>
    <dgm:pt modelId="{2552439F-A00F-4991-B7DC-6376EF73A8D4}">
      <dgm:prSet/>
      <dgm:spPr/>
      <dgm:t>
        <a:bodyPr/>
        <a:lstStyle/>
        <a:p>
          <a:r>
            <a:rPr lang="en-AE"/>
            <a:t>All unauthorized access are denied or redirected to home</a:t>
          </a:r>
          <a:endParaRPr lang="en-US"/>
        </a:p>
      </dgm:t>
    </dgm:pt>
    <dgm:pt modelId="{CB953689-7CDC-4172-9883-533A4FD0B852}" type="parTrans" cxnId="{37D2CAD2-5FB0-4042-A5FD-AC036CAAE385}">
      <dgm:prSet/>
      <dgm:spPr/>
      <dgm:t>
        <a:bodyPr/>
        <a:lstStyle/>
        <a:p>
          <a:endParaRPr lang="en-US"/>
        </a:p>
      </dgm:t>
    </dgm:pt>
    <dgm:pt modelId="{10D29975-FC5B-4041-B302-CEEEC2873FF4}" type="sibTrans" cxnId="{37D2CAD2-5FB0-4042-A5FD-AC036CAAE385}">
      <dgm:prSet/>
      <dgm:spPr/>
      <dgm:t>
        <a:bodyPr/>
        <a:lstStyle/>
        <a:p>
          <a:endParaRPr lang="en-US"/>
        </a:p>
      </dgm:t>
    </dgm:pt>
    <dgm:pt modelId="{188461C2-3689-4258-9A6B-ADA1A2E1496F}" type="pres">
      <dgm:prSet presAssocID="{E36FB0A1-801D-4B73-9E3B-6CE863A47D7F}" presName="hierChild1" presStyleCnt="0">
        <dgm:presLayoutVars>
          <dgm:chPref val="1"/>
          <dgm:dir/>
          <dgm:animOne val="branch"/>
          <dgm:animLvl val="lvl"/>
          <dgm:resizeHandles/>
        </dgm:presLayoutVars>
      </dgm:prSet>
      <dgm:spPr/>
    </dgm:pt>
    <dgm:pt modelId="{251A7ACD-1C77-4CBD-B12A-C0DAB35D9CC9}" type="pres">
      <dgm:prSet presAssocID="{B10B660F-519B-4EB5-90B2-A72ABEBF64DC}" presName="hierRoot1" presStyleCnt="0"/>
      <dgm:spPr/>
    </dgm:pt>
    <dgm:pt modelId="{E359F4FE-4EB2-43B7-9439-673421A55929}" type="pres">
      <dgm:prSet presAssocID="{B10B660F-519B-4EB5-90B2-A72ABEBF64DC}" presName="composite" presStyleCnt="0"/>
      <dgm:spPr/>
    </dgm:pt>
    <dgm:pt modelId="{28654777-7E0F-4717-B367-ADAC3482E2FD}" type="pres">
      <dgm:prSet presAssocID="{B10B660F-519B-4EB5-90B2-A72ABEBF64DC}" presName="background" presStyleLbl="node0" presStyleIdx="0" presStyleCnt="3"/>
      <dgm:spPr/>
    </dgm:pt>
    <dgm:pt modelId="{67F48F09-1CA3-49DF-B502-6CE7BD4B1321}" type="pres">
      <dgm:prSet presAssocID="{B10B660F-519B-4EB5-90B2-A72ABEBF64DC}" presName="text" presStyleLbl="fgAcc0" presStyleIdx="0" presStyleCnt="3">
        <dgm:presLayoutVars>
          <dgm:chPref val="3"/>
        </dgm:presLayoutVars>
      </dgm:prSet>
      <dgm:spPr/>
    </dgm:pt>
    <dgm:pt modelId="{874FCF3B-9D35-40B5-81AC-EDD92C188833}" type="pres">
      <dgm:prSet presAssocID="{B10B660F-519B-4EB5-90B2-A72ABEBF64DC}" presName="hierChild2" presStyleCnt="0"/>
      <dgm:spPr/>
    </dgm:pt>
    <dgm:pt modelId="{6208EA3F-BFCC-4EAD-8F69-0703188E3DF2}" type="pres">
      <dgm:prSet presAssocID="{2C54DE12-2248-4904-9C23-E76B4A116473}" presName="hierRoot1" presStyleCnt="0"/>
      <dgm:spPr/>
    </dgm:pt>
    <dgm:pt modelId="{EFFD6779-5687-491C-8439-7F394C31353F}" type="pres">
      <dgm:prSet presAssocID="{2C54DE12-2248-4904-9C23-E76B4A116473}" presName="composite" presStyleCnt="0"/>
      <dgm:spPr/>
    </dgm:pt>
    <dgm:pt modelId="{22032171-DF9A-45C7-95A2-8D1F060D9DD7}" type="pres">
      <dgm:prSet presAssocID="{2C54DE12-2248-4904-9C23-E76B4A116473}" presName="background" presStyleLbl="node0" presStyleIdx="1" presStyleCnt="3"/>
      <dgm:spPr/>
    </dgm:pt>
    <dgm:pt modelId="{489F1DC3-3682-4AFE-B126-7DCECD686016}" type="pres">
      <dgm:prSet presAssocID="{2C54DE12-2248-4904-9C23-E76B4A116473}" presName="text" presStyleLbl="fgAcc0" presStyleIdx="1" presStyleCnt="3">
        <dgm:presLayoutVars>
          <dgm:chPref val="3"/>
        </dgm:presLayoutVars>
      </dgm:prSet>
      <dgm:spPr/>
    </dgm:pt>
    <dgm:pt modelId="{0AEC6604-288D-487E-96E6-B23CFC549814}" type="pres">
      <dgm:prSet presAssocID="{2C54DE12-2248-4904-9C23-E76B4A116473}" presName="hierChild2" presStyleCnt="0"/>
      <dgm:spPr/>
    </dgm:pt>
    <dgm:pt modelId="{68C0E1FE-51AE-450C-A529-E40BCFC1CE55}" type="pres">
      <dgm:prSet presAssocID="{2552439F-A00F-4991-B7DC-6376EF73A8D4}" presName="hierRoot1" presStyleCnt="0"/>
      <dgm:spPr/>
    </dgm:pt>
    <dgm:pt modelId="{57AADB6E-9A04-4009-80C9-EA672C4F7278}" type="pres">
      <dgm:prSet presAssocID="{2552439F-A00F-4991-B7DC-6376EF73A8D4}" presName="composite" presStyleCnt="0"/>
      <dgm:spPr/>
    </dgm:pt>
    <dgm:pt modelId="{20DC1055-ABC5-4586-9DFF-3E98FC50C0AB}" type="pres">
      <dgm:prSet presAssocID="{2552439F-A00F-4991-B7DC-6376EF73A8D4}" presName="background" presStyleLbl="node0" presStyleIdx="2" presStyleCnt="3"/>
      <dgm:spPr/>
    </dgm:pt>
    <dgm:pt modelId="{E1B14FDD-9B75-4ABA-9201-097B2975D2BB}" type="pres">
      <dgm:prSet presAssocID="{2552439F-A00F-4991-B7DC-6376EF73A8D4}" presName="text" presStyleLbl="fgAcc0" presStyleIdx="2" presStyleCnt="3">
        <dgm:presLayoutVars>
          <dgm:chPref val="3"/>
        </dgm:presLayoutVars>
      </dgm:prSet>
      <dgm:spPr/>
    </dgm:pt>
    <dgm:pt modelId="{AC7901B5-567E-4D86-AA23-4147E2A712BC}" type="pres">
      <dgm:prSet presAssocID="{2552439F-A00F-4991-B7DC-6376EF73A8D4}" presName="hierChild2" presStyleCnt="0"/>
      <dgm:spPr/>
    </dgm:pt>
  </dgm:ptLst>
  <dgm:cxnLst>
    <dgm:cxn modelId="{83349C4E-A7B2-4C12-AD87-EFA5F29847F5}" type="presOf" srcId="{B10B660F-519B-4EB5-90B2-A72ABEBF64DC}" destId="{67F48F09-1CA3-49DF-B502-6CE7BD4B1321}" srcOrd="0" destOrd="0" presId="urn:microsoft.com/office/officeart/2005/8/layout/hierarchy1"/>
    <dgm:cxn modelId="{FD629D53-AF3E-4AEE-8E0B-16ED677F398E}" type="presOf" srcId="{E36FB0A1-801D-4B73-9E3B-6CE863A47D7F}" destId="{188461C2-3689-4258-9A6B-ADA1A2E1496F}" srcOrd="0" destOrd="0" presId="urn:microsoft.com/office/officeart/2005/8/layout/hierarchy1"/>
    <dgm:cxn modelId="{9FE87986-1180-48E3-A31E-0F1531613D4E}" srcId="{E36FB0A1-801D-4B73-9E3B-6CE863A47D7F}" destId="{2C54DE12-2248-4904-9C23-E76B4A116473}" srcOrd="1" destOrd="0" parTransId="{5A2779AF-9CE9-4F1A-8E99-C29445D30A14}" sibTransId="{F71C2833-0775-478E-8ED3-5F06882589F6}"/>
    <dgm:cxn modelId="{3429FC99-FDEC-416F-9A23-67FD9F5BFC6D}" srcId="{E36FB0A1-801D-4B73-9E3B-6CE863A47D7F}" destId="{B10B660F-519B-4EB5-90B2-A72ABEBF64DC}" srcOrd="0" destOrd="0" parTransId="{5211BEC4-AF54-429D-9981-93174F2C9AB4}" sibTransId="{8BD434E3-1164-41CA-8ECE-3CE23153A611}"/>
    <dgm:cxn modelId="{37D2CAD2-5FB0-4042-A5FD-AC036CAAE385}" srcId="{E36FB0A1-801D-4B73-9E3B-6CE863A47D7F}" destId="{2552439F-A00F-4991-B7DC-6376EF73A8D4}" srcOrd="2" destOrd="0" parTransId="{CB953689-7CDC-4172-9883-533A4FD0B852}" sibTransId="{10D29975-FC5B-4041-B302-CEEEC2873FF4}"/>
    <dgm:cxn modelId="{BECD1FFC-DB57-4C47-85DA-7582372928AD}" type="presOf" srcId="{2C54DE12-2248-4904-9C23-E76B4A116473}" destId="{489F1DC3-3682-4AFE-B126-7DCECD686016}" srcOrd="0" destOrd="0" presId="urn:microsoft.com/office/officeart/2005/8/layout/hierarchy1"/>
    <dgm:cxn modelId="{F1C226FF-D03E-4945-9D68-FE403E7DCF61}" type="presOf" srcId="{2552439F-A00F-4991-B7DC-6376EF73A8D4}" destId="{E1B14FDD-9B75-4ABA-9201-097B2975D2BB}" srcOrd="0" destOrd="0" presId="urn:microsoft.com/office/officeart/2005/8/layout/hierarchy1"/>
    <dgm:cxn modelId="{7ED509EF-9AE0-424D-875D-9C461F198F87}" type="presParOf" srcId="{188461C2-3689-4258-9A6B-ADA1A2E1496F}" destId="{251A7ACD-1C77-4CBD-B12A-C0DAB35D9CC9}" srcOrd="0" destOrd="0" presId="urn:microsoft.com/office/officeart/2005/8/layout/hierarchy1"/>
    <dgm:cxn modelId="{E5FA186E-F3CF-4E05-ADD8-B4E615883945}" type="presParOf" srcId="{251A7ACD-1C77-4CBD-B12A-C0DAB35D9CC9}" destId="{E359F4FE-4EB2-43B7-9439-673421A55929}" srcOrd="0" destOrd="0" presId="urn:microsoft.com/office/officeart/2005/8/layout/hierarchy1"/>
    <dgm:cxn modelId="{85F414A7-A5BA-4D0E-9F68-20DE60AF35C4}" type="presParOf" srcId="{E359F4FE-4EB2-43B7-9439-673421A55929}" destId="{28654777-7E0F-4717-B367-ADAC3482E2FD}" srcOrd="0" destOrd="0" presId="urn:microsoft.com/office/officeart/2005/8/layout/hierarchy1"/>
    <dgm:cxn modelId="{4BBC6FA9-9AB3-4B73-8035-9651767C2B44}" type="presParOf" srcId="{E359F4FE-4EB2-43B7-9439-673421A55929}" destId="{67F48F09-1CA3-49DF-B502-6CE7BD4B1321}" srcOrd="1" destOrd="0" presId="urn:microsoft.com/office/officeart/2005/8/layout/hierarchy1"/>
    <dgm:cxn modelId="{547B9B6F-8AD5-4F7F-A0A1-4006CC47FCB2}" type="presParOf" srcId="{251A7ACD-1C77-4CBD-B12A-C0DAB35D9CC9}" destId="{874FCF3B-9D35-40B5-81AC-EDD92C188833}" srcOrd="1" destOrd="0" presId="urn:microsoft.com/office/officeart/2005/8/layout/hierarchy1"/>
    <dgm:cxn modelId="{ED10B517-E2EE-48C4-AF1F-6BDF09603A70}" type="presParOf" srcId="{188461C2-3689-4258-9A6B-ADA1A2E1496F}" destId="{6208EA3F-BFCC-4EAD-8F69-0703188E3DF2}" srcOrd="1" destOrd="0" presId="urn:microsoft.com/office/officeart/2005/8/layout/hierarchy1"/>
    <dgm:cxn modelId="{5D73210E-A2FF-4E1E-A86B-5F802A1DD96A}" type="presParOf" srcId="{6208EA3F-BFCC-4EAD-8F69-0703188E3DF2}" destId="{EFFD6779-5687-491C-8439-7F394C31353F}" srcOrd="0" destOrd="0" presId="urn:microsoft.com/office/officeart/2005/8/layout/hierarchy1"/>
    <dgm:cxn modelId="{4839C511-1631-49F3-997A-39C861BBDCD1}" type="presParOf" srcId="{EFFD6779-5687-491C-8439-7F394C31353F}" destId="{22032171-DF9A-45C7-95A2-8D1F060D9DD7}" srcOrd="0" destOrd="0" presId="urn:microsoft.com/office/officeart/2005/8/layout/hierarchy1"/>
    <dgm:cxn modelId="{7AE2AB8C-EBBB-4522-9504-0838DDCD70AF}" type="presParOf" srcId="{EFFD6779-5687-491C-8439-7F394C31353F}" destId="{489F1DC3-3682-4AFE-B126-7DCECD686016}" srcOrd="1" destOrd="0" presId="urn:microsoft.com/office/officeart/2005/8/layout/hierarchy1"/>
    <dgm:cxn modelId="{E11D6E6E-5BE4-4EB0-ADF4-3C51C843D093}" type="presParOf" srcId="{6208EA3F-BFCC-4EAD-8F69-0703188E3DF2}" destId="{0AEC6604-288D-487E-96E6-B23CFC549814}" srcOrd="1" destOrd="0" presId="urn:microsoft.com/office/officeart/2005/8/layout/hierarchy1"/>
    <dgm:cxn modelId="{69F51EB2-EC5E-4C8D-A7E2-EFF116E0D69E}" type="presParOf" srcId="{188461C2-3689-4258-9A6B-ADA1A2E1496F}" destId="{68C0E1FE-51AE-450C-A529-E40BCFC1CE55}" srcOrd="2" destOrd="0" presId="urn:microsoft.com/office/officeart/2005/8/layout/hierarchy1"/>
    <dgm:cxn modelId="{8D03E5C2-ED07-407A-B451-3DEF89697D1E}" type="presParOf" srcId="{68C0E1FE-51AE-450C-A529-E40BCFC1CE55}" destId="{57AADB6E-9A04-4009-80C9-EA672C4F7278}" srcOrd="0" destOrd="0" presId="urn:microsoft.com/office/officeart/2005/8/layout/hierarchy1"/>
    <dgm:cxn modelId="{B869E1F5-CB7F-448B-A48F-C80A22601CAA}" type="presParOf" srcId="{57AADB6E-9A04-4009-80C9-EA672C4F7278}" destId="{20DC1055-ABC5-4586-9DFF-3E98FC50C0AB}" srcOrd="0" destOrd="0" presId="urn:microsoft.com/office/officeart/2005/8/layout/hierarchy1"/>
    <dgm:cxn modelId="{C8ABED4F-0C7C-47E5-BFFF-EBC9B51BAD20}" type="presParOf" srcId="{57AADB6E-9A04-4009-80C9-EA672C4F7278}" destId="{E1B14FDD-9B75-4ABA-9201-097B2975D2BB}" srcOrd="1" destOrd="0" presId="urn:microsoft.com/office/officeart/2005/8/layout/hierarchy1"/>
    <dgm:cxn modelId="{31832C88-DB7A-465B-9882-6D3645D2C31E}" type="presParOf" srcId="{68C0E1FE-51AE-450C-A529-E40BCFC1CE55}" destId="{AC7901B5-567E-4D86-AA23-4147E2A712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874579-8D28-4517-AA1F-EE7864329C0E}"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4847EA8-BF68-48F9-88EC-DB878434B192}">
      <dgm:prSet/>
      <dgm:spPr/>
      <dgm:t>
        <a:bodyPr/>
        <a:lstStyle/>
        <a:p>
          <a:r>
            <a:rPr lang="en-AE"/>
            <a:t>L</a:t>
          </a:r>
          <a:r>
            <a:rPr lang="en-US"/>
            <a:t>a</a:t>
          </a:r>
          <a:r>
            <a:rPr lang="en-AE"/>
            <a:t>ck of online gameplay support</a:t>
          </a:r>
          <a:endParaRPr lang="en-US"/>
        </a:p>
      </dgm:t>
    </dgm:pt>
    <dgm:pt modelId="{D48A208A-890F-4CDF-B2BA-F0C919C7A94D}" type="parTrans" cxnId="{1188EAE0-16C8-48EE-A0BA-87A50868B35B}">
      <dgm:prSet/>
      <dgm:spPr/>
      <dgm:t>
        <a:bodyPr/>
        <a:lstStyle/>
        <a:p>
          <a:endParaRPr lang="en-US"/>
        </a:p>
      </dgm:t>
    </dgm:pt>
    <dgm:pt modelId="{176E3755-6D88-4018-BB55-A576F70603A4}" type="sibTrans" cxnId="{1188EAE0-16C8-48EE-A0BA-87A50868B35B}">
      <dgm:prSet/>
      <dgm:spPr/>
      <dgm:t>
        <a:bodyPr/>
        <a:lstStyle/>
        <a:p>
          <a:endParaRPr lang="en-US"/>
        </a:p>
      </dgm:t>
    </dgm:pt>
    <dgm:pt modelId="{BA14C791-83DB-49E2-9285-9E7864B8775D}">
      <dgm:prSet/>
      <dgm:spPr/>
      <dgm:t>
        <a:bodyPr/>
        <a:lstStyle/>
        <a:p>
          <a:r>
            <a:rPr lang="en-AE"/>
            <a:t>Tournaments are limited to 4 players</a:t>
          </a:r>
          <a:endParaRPr lang="en-US"/>
        </a:p>
      </dgm:t>
    </dgm:pt>
    <dgm:pt modelId="{1AC2A647-740C-4BCA-B17E-255348E695A8}" type="parTrans" cxnId="{BA476AD9-66F5-45DE-AD73-796B167DC69A}">
      <dgm:prSet/>
      <dgm:spPr/>
      <dgm:t>
        <a:bodyPr/>
        <a:lstStyle/>
        <a:p>
          <a:endParaRPr lang="en-US"/>
        </a:p>
      </dgm:t>
    </dgm:pt>
    <dgm:pt modelId="{0E11D4E6-E51A-4CC5-BE52-3A1FBFB2694F}" type="sibTrans" cxnId="{BA476AD9-66F5-45DE-AD73-796B167DC69A}">
      <dgm:prSet/>
      <dgm:spPr/>
      <dgm:t>
        <a:bodyPr/>
        <a:lstStyle/>
        <a:p>
          <a:endParaRPr lang="en-US"/>
        </a:p>
      </dgm:t>
    </dgm:pt>
    <dgm:pt modelId="{7A5E1AB6-F65C-4E57-AEF0-1B9A8332C1FE}">
      <dgm:prSet/>
      <dgm:spPr/>
      <dgm:t>
        <a:bodyPr/>
        <a:lstStyle/>
        <a:p>
          <a:r>
            <a:rPr lang="en-AE" dirty="0"/>
            <a:t>Game cannot be played on mobile device</a:t>
          </a:r>
          <a:endParaRPr lang="en-US" dirty="0"/>
        </a:p>
      </dgm:t>
    </dgm:pt>
    <dgm:pt modelId="{8057F5B6-B93A-4141-9D6C-587BDD32E45A}" type="parTrans" cxnId="{E4B44703-F51A-4C9F-AAD5-C3DCAAE07427}">
      <dgm:prSet/>
      <dgm:spPr/>
      <dgm:t>
        <a:bodyPr/>
        <a:lstStyle/>
        <a:p>
          <a:endParaRPr lang="en-US"/>
        </a:p>
      </dgm:t>
    </dgm:pt>
    <dgm:pt modelId="{5CCEE4A1-8DA0-4B37-8E1A-D1A9068C0D07}" type="sibTrans" cxnId="{E4B44703-F51A-4C9F-AAD5-C3DCAAE07427}">
      <dgm:prSet/>
      <dgm:spPr/>
      <dgm:t>
        <a:bodyPr/>
        <a:lstStyle/>
        <a:p>
          <a:endParaRPr lang="en-US"/>
        </a:p>
      </dgm:t>
    </dgm:pt>
    <dgm:pt modelId="{0EC8CA1A-817A-4266-8A71-15DB3638D485}">
      <dgm:prSet/>
      <dgm:spPr/>
      <dgm:t>
        <a:bodyPr/>
        <a:lstStyle/>
        <a:p>
          <a:r>
            <a:rPr lang="en-US" dirty="0"/>
            <a:t>Lack of AI Pong opponent</a:t>
          </a:r>
        </a:p>
      </dgm:t>
    </dgm:pt>
    <dgm:pt modelId="{F8CEC0C1-936E-4E35-9ABC-49CAB5F344F2}" type="parTrans" cxnId="{0CA75E8A-E807-4844-BEB1-245B09465A17}">
      <dgm:prSet/>
      <dgm:spPr/>
      <dgm:t>
        <a:bodyPr/>
        <a:lstStyle/>
        <a:p>
          <a:endParaRPr lang="en-US"/>
        </a:p>
      </dgm:t>
    </dgm:pt>
    <dgm:pt modelId="{EAD57D64-9B1C-45A5-BF5E-CCD9DE8469F0}" type="sibTrans" cxnId="{0CA75E8A-E807-4844-BEB1-245B09465A17}">
      <dgm:prSet/>
      <dgm:spPr/>
      <dgm:t>
        <a:bodyPr/>
        <a:lstStyle/>
        <a:p>
          <a:endParaRPr lang="en-US"/>
        </a:p>
      </dgm:t>
    </dgm:pt>
    <dgm:pt modelId="{FA4B4B13-431E-4934-B0D9-6B114101FADD}">
      <dgm:prSet/>
      <dgm:spPr/>
      <dgm:t>
        <a:bodyPr/>
        <a:lstStyle/>
        <a:p>
          <a:r>
            <a:rPr lang="en-AE"/>
            <a:t>Users are unable to chat with each other</a:t>
          </a:r>
          <a:endParaRPr lang="en-US"/>
        </a:p>
      </dgm:t>
    </dgm:pt>
    <dgm:pt modelId="{B62D2940-4636-4102-8AE0-36F7108E1D76}" type="parTrans" cxnId="{CFC1B0B6-361F-4306-84AC-753A05B639AC}">
      <dgm:prSet/>
      <dgm:spPr/>
      <dgm:t>
        <a:bodyPr/>
        <a:lstStyle/>
        <a:p>
          <a:endParaRPr lang="en-US"/>
        </a:p>
      </dgm:t>
    </dgm:pt>
    <dgm:pt modelId="{871D9CF3-ED83-4637-82AC-0D739C2C4530}" type="sibTrans" cxnId="{CFC1B0B6-361F-4306-84AC-753A05B639AC}">
      <dgm:prSet/>
      <dgm:spPr/>
      <dgm:t>
        <a:bodyPr/>
        <a:lstStyle/>
        <a:p>
          <a:endParaRPr lang="en-US"/>
        </a:p>
      </dgm:t>
    </dgm:pt>
    <dgm:pt modelId="{52056672-431D-4426-A358-7C791FB7E891}" type="pres">
      <dgm:prSet presAssocID="{D4874579-8D28-4517-AA1F-EE7864329C0E}" presName="root" presStyleCnt="0">
        <dgm:presLayoutVars>
          <dgm:dir/>
          <dgm:resizeHandles val="exact"/>
        </dgm:presLayoutVars>
      </dgm:prSet>
      <dgm:spPr/>
    </dgm:pt>
    <dgm:pt modelId="{9FC49CB1-F645-4047-8EAD-D5C0BA77524F}" type="pres">
      <dgm:prSet presAssocID="{74847EA8-BF68-48F9-88EC-DB878434B192}" presName="compNode" presStyleCnt="0"/>
      <dgm:spPr/>
    </dgm:pt>
    <dgm:pt modelId="{EBD17763-DB19-48AD-A348-35E73D195D2A}" type="pres">
      <dgm:prSet presAssocID="{74847EA8-BF68-48F9-88EC-DB878434B1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5B1B18CE-4911-4B33-AAAB-0DBD29A43C0C}" type="pres">
      <dgm:prSet presAssocID="{74847EA8-BF68-48F9-88EC-DB878434B192}" presName="spaceRect" presStyleCnt="0"/>
      <dgm:spPr/>
    </dgm:pt>
    <dgm:pt modelId="{29F9BACE-9AE4-4C8F-A9DF-54925B6396E2}" type="pres">
      <dgm:prSet presAssocID="{74847EA8-BF68-48F9-88EC-DB878434B192}" presName="textRect" presStyleLbl="revTx" presStyleIdx="0" presStyleCnt="5">
        <dgm:presLayoutVars>
          <dgm:chMax val="1"/>
          <dgm:chPref val="1"/>
        </dgm:presLayoutVars>
      </dgm:prSet>
      <dgm:spPr/>
    </dgm:pt>
    <dgm:pt modelId="{153A16D7-CE46-4E8E-8BD7-3D351AD3508D}" type="pres">
      <dgm:prSet presAssocID="{176E3755-6D88-4018-BB55-A576F70603A4}" presName="sibTrans" presStyleCnt="0"/>
      <dgm:spPr/>
    </dgm:pt>
    <dgm:pt modelId="{98565A83-826D-4224-960F-BC9A7B6C66B1}" type="pres">
      <dgm:prSet presAssocID="{BA14C791-83DB-49E2-9285-9E7864B8775D}" presName="compNode" presStyleCnt="0"/>
      <dgm:spPr/>
    </dgm:pt>
    <dgm:pt modelId="{435FC7AC-1AFB-41C0-8E86-FEB681F39B2D}" type="pres">
      <dgm:prSet presAssocID="{BA14C791-83DB-49E2-9285-9E7864B8775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9E6B8CB5-8B5A-4301-87C2-9D4CBD0DE230}" type="pres">
      <dgm:prSet presAssocID="{BA14C791-83DB-49E2-9285-9E7864B8775D}" presName="spaceRect" presStyleCnt="0"/>
      <dgm:spPr/>
    </dgm:pt>
    <dgm:pt modelId="{6C9F28E6-536A-4B17-B946-3B9B9AAEBF3A}" type="pres">
      <dgm:prSet presAssocID="{BA14C791-83DB-49E2-9285-9E7864B8775D}" presName="textRect" presStyleLbl="revTx" presStyleIdx="1" presStyleCnt="5">
        <dgm:presLayoutVars>
          <dgm:chMax val="1"/>
          <dgm:chPref val="1"/>
        </dgm:presLayoutVars>
      </dgm:prSet>
      <dgm:spPr/>
    </dgm:pt>
    <dgm:pt modelId="{7E1D1455-835D-4826-B61F-E976E665996F}" type="pres">
      <dgm:prSet presAssocID="{0E11D4E6-E51A-4CC5-BE52-3A1FBFB2694F}" presName="sibTrans" presStyleCnt="0"/>
      <dgm:spPr/>
    </dgm:pt>
    <dgm:pt modelId="{346B294B-3601-4CE5-8C03-D947899D27BA}" type="pres">
      <dgm:prSet presAssocID="{7A5E1AB6-F65C-4E57-AEF0-1B9A8332C1FE}" presName="compNode" presStyleCnt="0"/>
      <dgm:spPr/>
    </dgm:pt>
    <dgm:pt modelId="{2EBD6664-9649-43BE-9584-5A6DC77808C5}" type="pres">
      <dgm:prSet presAssocID="{7A5E1AB6-F65C-4E57-AEF0-1B9A8332C1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30B23A6A-4342-40BC-AFF3-F60493296431}" type="pres">
      <dgm:prSet presAssocID="{7A5E1AB6-F65C-4E57-AEF0-1B9A8332C1FE}" presName="spaceRect" presStyleCnt="0"/>
      <dgm:spPr/>
    </dgm:pt>
    <dgm:pt modelId="{A4970BD8-E6C9-4F39-A1AC-81BB9AF8C5B8}" type="pres">
      <dgm:prSet presAssocID="{7A5E1AB6-F65C-4E57-AEF0-1B9A8332C1FE}" presName="textRect" presStyleLbl="revTx" presStyleIdx="2" presStyleCnt="5">
        <dgm:presLayoutVars>
          <dgm:chMax val="1"/>
          <dgm:chPref val="1"/>
        </dgm:presLayoutVars>
      </dgm:prSet>
      <dgm:spPr/>
    </dgm:pt>
    <dgm:pt modelId="{F0170DB3-850B-493E-AEEB-DE8B54712B70}" type="pres">
      <dgm:prSet presAssocID="{5CCEE4A1-8DA0-4B37-8E1A-D1A9068C0D07}" presName="sibTrans" presStyleCnt="0"/>
      <dgm:spPr/>
    </dgm:pt>
    <dgm:pt modelId="{05B8CE25-7538-4DF9-9E0A-F1CF37B30A8B}" type="pres">
      <dgm:prSet presAssocID="{0EC8CA1A-817A-4266-8A71-15DB3638D485}" presName="compNode" presStyleCnt="0"/>
      <dgm:spPr/>
    </dgm:pt>
    <dgm:pt modelId="{251C42C1-3A0B-4D3C-9F44-9690FFF8031B}" type="pres">
      <dgm:prSet presAssocID="{0EC8CA1A-817A-4266-8A71-15DB3638D48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F3F40EC0-A3A8-4DD6-A36D-E3E798798B01}" type="pres">
      <dgm:prSet presAssocID="{0EC8CA1A-817A-4266-8A71-15DB3638D485}" presName="spaceRect" presStyleCnt="0"/>
      <dgm:spPr/>
    </dgm:pt>
    <dgm:pt modelId="{44BF3C9B-DD26-4FAF-874B-1305B46442C7}" type="pres">
      <dgm:prSet presAssocID="{0EC8CA1A-817A-4266-8A71-15DB3638D485}" presName="textRect" presStyleLbl="revTx" presStyleIdx="3" presStyleCnt="5">
        <dgm:presLayoutVars>
          <dgm:chMax val="1"/>
          <dgm:chPref val="1"/>
        </dgm:presLayoutVars>
      </dgm:prSet>
      <dgm:spPr/>
    </dgm:pt>
    <dgm:pt modelId="{2FBE9AD3-6EBD-4860-B2ED-6317C8AF82B1}" type="pres">
      <dgm:prSet presAssocID="{EAD57D64-9B1C-45A5-BF5E-CCD9DE8469F0}" presName="sibTrans" presStyleCnt="0"/>
      <dgm:spPr/>
    </dgm:pt>
    <dgm:pt modelId="{8062356E-0724-4FA7-8F1A-77CE1D794349}" type="pres">
      <dgm:prSet presAssocID="{FA4B4B13-431E-4934-B0D9-6B114101FADD}" presName="compNode" presStyleCnt="0"/>
      <dgm:spPr/>
    </dgm:pt>
    <dgm:pt modelId="{32817B91-B7EE-4E1F-AEDE-86A394D22FC7}" type="pres">
      <dgm:prSet presAssocID="{FA4B4B13-431E-4934-B0D9-6B114101F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C95A0A4B-3337-425B-87E5-C79A31802260}" type="pres">
      <dgm:prSet presAssocID="{FA4B4B13-431E-4934-B0D9-6B114101FADD}" presName="spaceRect" presStyleCnt="0"/>
      <dgm:spPr/>
    </dgm:pt>
    <dgm:pt modelId="{BE9046C2-88DE-491C-85F8-153A29C7CC0A}" type="pres">
      <dgm:prSet presAssocID="{FA4B4B13-431E-4934-B0D9-6B114101FADD}" presName="textRect" presStyleLbl="revTx" presStyleIdx="4" presStyleCnt="5">
        <dgm:presLayoutVars>
          <dgm:chMax val="1"/>
          <dgm:chPref val="1"/>
        </dgm:presLayoutVars>
      </dgm:prSet>
      <dgm:spPr/>
    </dgm:pt>
  </dgm:ptLst>
  <dgm:cxnLst>
    <dgm:cxn modelId="{E4B44703-F51A-4C9F-AAD5-C3DCAAE07427}" srcId="{D4874579-8D28-4517-AA1F-EE7864329C0E}" destId="{7A5E1AB6-F65C-4E57-AEF0-1B9A8332C1FE}" srcOrd="2" destOrd="0" parTransId="{8057F5B6-B93A-4141-9D6C-587BDD32E45A}" sibTransId="{5CCEE4A1-8DA0-4B37-8E1A-D1A9068C0D07}"/>
    <dgm:cxn modelId="{E5C10234-4DB8-4075-84B0-5ABF5B8D5451}" type="presOf" srcId="{BA14C791-83DB-49E2-9285-9E7864B8775D}" destId="{6C9F28E6-536A-4B17-B946-3B9B9AAEBF3A}" srcOrd="0" destOrd="0" presId="urn:microsoft.com/office/officeart/2018/2/layout/IconLabelList"/>
    <dgm:cxn modelId="{AC000A6E-FBB4-4DFB-BA32-4CB6AB58006D}" type="presOf" srcId="{0EC8CA1A-817A-4266-8A71-15DB3638D485}" destId="{44BF3C9B-DD26-4FAF-874B-1305B46442C7}" srcOrd="0" destOrd="0" presId="urn:microsoft.com/office/officeart/2018/2/layout/IconLabelList"/>
    <dgm:cxn modelId="{EEC1F959-48C7-45A8-83C7-35E6CC580EF2}" type="presOf" srcId="{D4874579-8D28-4517-AA1F-EE7864329C0E}" destId="{52056672-431D-4426-A358-7C791FB7E891}" srcOrd="0" destOrd="0" presId="urn:microsoft.com/office/officeart/2018/2/layout/IconLabelList"/>
    <dgm:cxn modelId="{0CA75E8A-E807-4844-BEB1-245B09465A17}" srcId="{D4874579-8D28-4517-AA1F-EE7864329C0E}" destId="{0EC8CA1A-817A-4266-8A71-15DB3638D485}" srcOrd="3" destOrd="0" parTransId="{F8CEC0C1-936E-4E35-9ABC-49CAB5F344F2}" sibTransId="{EAD57D64-9B1C-45A5-BF5E-CCD9DE8469F0}"/>
    <dgm:cxn modelId="{33224B94-07C4-4F4B-B9C8-9E09D65C197E}" type="presOf" srcId="{7A5E1AB6-F65C-4E57-AEF0-1B9A8332C1FE}" destId="{A4970BD8-E6C9-4F39-A1AC-81BB9AF8C5B8}" srcOrd="0" destOrd="0" presId="urn:microsoft.com/office/officeart/2018/2/layout/IconLabelList"/>
    <dgm:cxn modelId="{CFC1B0B6-361F-4306-84AC-753A05B639AC}" srcId="{D4874579-8D28-4517-AA1F-EE7864329C0E}" destId="{FA4B4B13-431E-4934-B0D9-6B114101FADD}" srcOrd="4" destOrd="0" parTransId="{B62D2940-4636-4102-8AE0-36F7108E1D76}" sibTransId="{871D9CF3-ED83-4637-82AC-0D739C2C4530}"/>
    <dgm:cxn modelId="{E20532D6-18C8-4C22-94A0-89767BD587C9}" type="presOf" srcId="{74847EA8-BF68-48F9-88EC-DB878434B192}" destId="{29F9BACE-9AE4-4C8F-A9DF-54925B6396E2}" srcOrd="0" destOrd="0" presId="urn:microsoft.com/office/officeart/2018/2/layout/IconLabelList"/>
    <dgm:cxn modelId="{BA476AD9-66F5-45DE-AD73-796B167DC69A}" srcId="{D4874579-8D28-4517-AA1F-EE7864329C0E}" destId="{BA14C791-83DB-49E2-9285-9E7864B8775D}" srcOrd="1" destOrd="0" parTransId="{1AC2A647-740C-4BCA-B17E-255348E695A8}" sibTransId="{0E11D4E6-E51A-4CC5-BE52-3A1FBFB2694F}"/>
    <dgm:cxn modelId="{1188EAE0-16C8-48EE-A0BA-87A50868B35B}" srcId="{D4874579-8D28-4517-AA1F-EE7864329C0E}" destId="{74847EA8-BF68-48F9-88EC-DB878434B192}" srcOrd="0" destOrd="0" parTransId="{D48A208A-890F-4CDF-B2BA-F0C919C7A94D}" sibTransId="{176E3755-6D88-4018-BB55-A576F70603A4}"/>
    <dgm:cxn modelId="{B42480EB-0D5C-4153-BB01-FE72C2B1D2F3}" type="presOf" srcId="{FA4B4B13-431E-4934-B0D9-6B114101FADD}" destId="{BE9046C2-88DE-491C-85F8-153A29C7CC0A}" srcOrd="0" destOrd="0" presId="urn:microsoft.com/office/officeart/2018/2/layout/IconLabelList"/>
    <dgm:cxn modelId="{F31618A1-B360-4967-80B4-B579FD830EB8}" type="presParOf" srcId="{52056672-431D-4426-A358-7C791FB7E891}" destId="{9FC49CB1-F645-4047-8EAD-D5C0BA77524F}" srcOrd="0" destOrd="0" presId="urn:microsoft.com/office/officeart/2018/2/layout/IconLabelList"/>
    <dgm:cxn modelId="{5F80A833-7389-4289-81BF-4B83D32CD63E}" type="presParOf" srcId="{9FC49CB1-F645-4047-8EAD-D5C0BA77524F}" destId="{EBD17763-DB19-48AD-A348-35E73D195D2A}" srcOrd="0" destOrd="0" presId="urn:microsoft.com/office/officeart/2018/2/layout/IconLabelList"/>
    <dgm:cxn modelId="{9D338E43-F10B-4229-99F3-6ECCCC1B5FCA}" type="presParOf" srcId="{9FC49CB1-F645-4047-8EAD-D5C0BA77524F}" destId="{5B1B18CE-4911-4B33-AAAB-0DBD29A43C0C}" srcOrd="1" destOrd="0" presId="urn:microsoft.com/office/officeart/2018/2/layout/IconLabelList"/>
    <dgm:cxn modelId="{86EC37CA-2FED-41A7-B742-8AF2DCDC7FBF}" type="presParOf" srcId="{9FC49CB1-F645-4047-8EAD-D5C0BA77524F}" destId="{29F9BACE-9AE4-4C8F-A9DF-54925B6396E2}" srcOrd="2" destOrd="0" presId="urn:microsoft.com/office/officeart/2018/2/layout/IconLabelList"/>
    <dgm:cxn modelId="{F8CE6A4F-8856-4A2F-9DEA-CC3A01365213}" type="presParOf" srcId="{52056672-431D-4426-A358-7C791FB7E891}" destId="{153A16D7-CE46-4E8E-8BD7-3D351AD3508D}" srcOrd="1" destOrd="0" presId="urn:microsoft.com/office/officeart/2018/2/layout/IconLabelList"/>
    <dgm:cxn modelId="{97B17462-5DF0-4D9B-AD60-425D8BD45D71}" type="presParOf" srcId="{52056672-431D-4426-A358-7C791FB7E891}" destId="{98565A83-826D-4224-960F-BC9A7B6C66B1}" srcOrd="2" destOrd="0" presId="urn:microsoft.com/office/officeart/2018/2/layout/IconLabelList"/>
    <dgm:cxn modelId="{D35BB54D-6AA6-43AC-A291-9955D844FED2}" type="presParOf" srcId="{98565A83-826D-4224-960F-BC9A7B6C66B1}" destId="{435FC7AC-1AFB-41C0-8E86-FEB681F39B2D}" srcOrd="0" destOrd="0" presId="urn:microsoft.com/office/officeart/2018/2/layout/IconLabelList"/>
    <dgm:cxn modelId="{F928D7B2-A212-4470-BAC1-776752ED5DA1}" type="presParOf" srcId="{98565A83-826D-4224-960F-BC9A7B6C66B1}" destId="{9E6B8CB5-8B5A-4301-87C2-9D4CBD0DE230}" srcOrd="1" destOrd="0" presId="urn:microsoft.com/office/officeart/2018/2/layout/IconLabelList"/>
    <dgm:cxn modelId="{A6802039-8E9D-4F95-9503-DB447F9830D2}" type="presParOf" srcId="{98565A83-826D-4224-960F-BC9A7B6C66B1}" destId="{6C9F28E6-536A-4B17-B946-3B9B9AAEBF3A}" srcOrd="2" destOrd="0" presId="urn:microsoft.com/office/officeart/2018/2/layout/IconLabelList"/>
    <dgm:cxn modelId="{2AF2AC86-7A43-4BFF-9225-8D16D530163E}" type="presParOf" srcId="{52056672-431D-4426-A358-7C791FB7E891}" destId="{7E1D1455-835D-4826-B61F-E976E665996F}" srcOrd="3" destOrd="0" presId="urn:microsoft.com/office/officeart/2018/2/layout/IconLabelList"/>
    <dgm:cxn modelId="{E1ECFCD5-3983-4BE5-9357-86604F95531D}" type="presParOf" srcId="{52056672-431D-4426-A358-7C791FB7E891}" destId="{346B294B-3601-4CE5-8C03-D947899D27BA}" srcOrd="4" destOrd="0" presId="urn:microsoft.com/office/officeart/2018/2/layout/IconLabelList"/>
    <dgm:cxn modelId="{FA81428B-F716-42F6-B782-DA75FC6286AC}" type="presParOf" srcId="{346B294B-3601-4CE5-8C03-D947899D27BA}" destId="{2EBD6664-9649-43BE-9584-5A6DC77808C5}" srcOrd="0" destOrd="0" presId="urn:microsoft.com/office/officeart/2018/2/layout/IconLabelList"/>
    <dgm:cxn modelId="{55EAB336-CF75-4432-905D-E4B51D2F2EC6}" type="presParOf" srcId="{346B294B-3601-4CE5-8C03-D947899D27BA}" destId="{30B23A6A-4342-40BC-AFF3-F60493296431}" srcOrd="1" destOrd="0" presId="urn:microsoft.com/office/officeart/2018/2/layout/IconLabelList"/>
    <dgm:cxn modelId="{F8A11600-4994-43BA-A849-BAD5A432FB5B}" type="presParOf" srcId="{346B294B-3601-4CE5-8C03-D947899D27BA}" destId="{A4970BD8-E6C9-4F39-A1AC-81BB9AF8C5B8}" srcOrd="2" destOrd="0" presId="urn:microsoft.com/office/officeart/2018/2/layout/IconLabelList"/>
    <dgm:cxn modelId="{14D9FEDD-89AC-44C9-BFC5-C7EB81CDDFE8}" type="presParOf" srcId="{52056672-431D-4426-A358-7C791FB7E891}" destId="{F0170DB3-850B-493E-AEEB-DE8B54712B70}" srcOrd="5" destOrd="0" presId="urn:microsoft.com/office/officeart/2018/2/layout/IconLabelList"/>
    <dgm:cxn modelId="{1B297C5D-C91E-4024-8453-DA8A707D45F3}" type="presParOf" srcId="{52056672-431D-4426-A358-7C791FB7E891}" destId="{05B8CE25-7538-4DF9-9E0A-F1CF37B30A8B}" srcOrd="6" destOrd="0" presId="urn:microsoft.com/office/officeart/2018/2/layout/IconLabelList"/>
    <dgm:cxn modelId="{60D08F27-F38E-4C59-BAB7-BC729D0FAFBA}" type="presParOf" srcId="{05B8CE25-7538-4DF9-9E0A-F1CF37B30A8B}" destId="{251C42C1-3A0B-4D3C-9F44-9690FFF8031B}" srcOrd="0" destOrd="0" presId="urn:microsoft.com/office/officeart/2018/2/layout/IconLabelList"/>
    <dgm:cxn modelId="{87BEC3E9-FE08-43D3-9FDA-F435AF1D941E}" type="presParOf" srcId="{05B8CE25-7538-4DF9-9E0A-F1CF37B30A8B}" destId="{F3F40EC0-A3A8-4DD6-A36D-E3E798798B01}" srcOrd="1" destOrd="0" presId="urn:microsoft.com/office/officeart/2018/2/layout/IconLabelList"/>
    <dgm:cxn modelId="{169A9A00-EE0F-417F-BF1F-3979FF2CE8C0}" type="presParOf" srcId="{05B8CE25-7538-4DF9-9E0A-F1CF37B30A8B}" destId="{44BF3C9B-DD26-4FAF-874B-1305B46442C7}" srcOrd="2" destOrd="0" presId="urn:microsoft.com/office/officeart/2018/2/layout/IconLabelList"/>
    <dgm:cxn modelId="{2F2430A4-3BD7-4E4A-AC10-520EA6F845CF}" type="presParOf" srcId="{52056672-431D-4426-A358-7C791FB7E891}" destId="{2FBE9AD3-6EBD-4860-B2ED-6317C8AF82B1}" srcOrd="7" destOrd="0" presId="urn:microsoft.com/office/officeart/2018/2/layout/IconLabelList"/>
    <dgm:cxn modelId="{23BDC67C-2419-4CCC-8EF7-3E9F631257AE}" type="presParOf" srcId="{52056672-431D-4426-A358-7C791FB7E891}" destId="{8062356E-0724-4FA7-8F1A-77CE1D794349}" srcOrd="8" destOrd="0" presId="urn:microsoft.com/office/officeart/2018/2/layout/IconLabelList"/>
    <dgm:cxn modelId="{F154F3BF-7170-4EAB-AF9F-192AFA371A4C}" type="presParOf" srcId="{8062356E-0724-4FA7-8F1A-77CE1D794349}" destId="{32817B91-B7EE-4E1F-AEDE-86A394D22FC7}" srcOrd="0" destOrd="0" presId="urn:microsoft.com/office/officeart/2018/2/layout/IconLabelList"/>
    <dgm:cxn modelId="{09A8E0FD-EC41-4326-A771-0E3D529F17B6}" type="presParOf" srcId="{8062356E-0724-4FA7-8F1A-77CE1D794349}" destId="{C95A0A4B-3337-425B-87E5-C79A31802260}" srcOrd="1" destOrd="0" presId="urn:microsoft.com/office/officeart/2018/2/layout/IconLabelList"/>
    <dgm:cxn modelId="{5FDECF92-DB9B-45A6-A778-FDF0125C4B21}" type="presParOf" srcId="{8062356E-0724-4FA7-8F1A-77CE1D794349}" destId="{BE9046C2-88DE-491C-85F8-153A29C7CC0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96F439-7AF4-45D0-99BA-7C4C4E58BC8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D5ABF67-4510-4E53-A8A9-7E3D41931024}">
      <dgm:prSet/>
      <dgm:spPr/>
      <dgm:t>
        <a:bodyPr/>
        <a:lstStyle/>
        <a:p>
          <a:pPr>
            <a:lnSpc>
              <a:spcPct val="100000"/>
            </a:lnSpc>
          </a:pPr>
          <a:r>
            <a:rPr lang="en-AE" dirty="0"/>
            <a:t>Online support to the game</a:t>
          </a:r>
          <a:endParaRPr lang="en-US" dirty="0"/>
        </a:p>
      </dgm:t>
    </dgm:pt>
    <dgm:pt modelId="{D2ED379A-0DD6-4474-8446-62BD7D4C0DBF}" type="parTrans" cxnId="{81825562-98CB-497D-B7A9-A7D1C5D04031}">
      <dgm:prSet/>
      <dgm:spPr/>
      <dgm:t>
        <a:bodyPr/>
        <a:lstStyle/>
        <a:p>
          <a:endParaRPr lang="en-US"/>
        </a:p>
      </dgm:t>
    </dgm:pt>
    <dgm:pt modelId="{E4EA95BC-981B-453E-BEB6-9482912452BF}" type="sibTrans" cxnId="{81825562-98CB-497D-B7A9-A7D1C5D04031}">
      <dgm:prSet/>
      <dgm:spPr/>
      <dgm:t>
        <a:bodyPr/>
        <a:lstStyle/>
        <a:p>
          <a:endParaRPr lang="en-US"/>
        </a:p>
      </dgm:t>
    </dgm:pt>
    <dgm:pt modelId="{B5EC0EFA-39D7-4505-BA3E-BEEF4C84A7B3}">
      <dgm:prSet/>
      <dgm:spPr/>
      <dgm:t>
        <a:bodyPr/>
        <a:lstStyle/>
        <a:p>
          <a:pPr>
            <a:lnSpc>
              <a:spcPct val="100000"/>
            </a:lnSpc>
          </a:pPr>
          <a:r>
            <a:rPr lang="en-AE" dirty="0"/>
            <a:t>Customizable Speed</a:t>
          </a:r>
          <a:endParaRPr lang="en-US" dirty="0"/>
        </a:p>
      </dgm:t>
    </dgm:pt>
    <dgm:pt modelId="{E2E128DE-6EE4-4AE0-9251-71CD5244513B}" type="parTrans" cxnId="{73B2B461-F275-45C3-86BF-851E83F389FD}">
      <dgm:prSet/>
      <dgm:spPr/>
      <dgm:t>
        <a:bodyPr/>
        <a:lstStyle/>
        <a:p>
          <a:endParaRPr lang="en-US"/>
        </a:p>
      </dgm:t>
    </dgm:pt>
    <dgm:pt modelId="{941229E7-4D43-4A44-BD61-F023640800F6}" type="sibTrans" cxnId="{73B2B461-F275-45C3-86BF-851E83F389FD}">
      <dgm:prSet/>
      <dgm:spPr/>
      <dgm:t>
        <a:bodyPr/>
        <a:lstStyle/>
        <a:p>
          <a:endParaRPr lang="en-US"/>
        </a:p>
      </dgm:t>
    </dgm:pt>
    <dgm:pt modelId="{CFB67695-4DB6-4ED8-B6CD-BD2995139328}">
      <dgm:prSet/>
      <dgm:spPr/>
      <dgm:t>
        <a:bodyPr/>
        <a:lstStyle/>
        <a:p>
          <a:pPr>
            <a:lnSpc>
              <a:spcPct val="100000"/>
            </a:lnSpc>
          </a:pPr>
          <a:r>
            <a:rPr lang="en-AE" dirty="0"/>
            <a:t>Chat functionality</a:t>
          </a:r>
          <a:endParaRPr lang="en-US" dirty="0"/>
        </a:p>
      </dgm:t>
    </dgm:pt>
    <dgm:pt modelId="{C446FF1F-3CFF-4D42-9149-B3AFBB6C68A4}" type="parTrans" cxnId="{2305C7C9-6788-4E5E-8446-FD7B074AB9F6}">
      <dgm:prSet/>
      <dgm:spPr/>
      <dgm:t>
        <a:bodyPr/>
        <a:lstStyle/>
        <a:p>
          <a:endParaRPr lang="en-US"/>
        </a:p>
      </dgm:t>
    </dgm:pt>
    <dgm:pt modelId="{8C4E34C3-9B99-43BD-8804-48DFCABA3C3F}" type="sibTrans" cxnId="{2305C7C9-6788-4E5E-8446-FD7B074AB9F6}">
      <dgm:prSet/>
      <dgm:spPr/>
      <dgm:t>
        <a:bodyPr/>
        <a:lstStyle/>
        <a:p>
          <a:endParaRPr lang="en-US"/>
        </a:p>
      </dgm:t>
    </dgm:pt>
    <dgm:pt modelId="{6B908310-E100-4FF5-869E-BFDFA7E70653}">
      <dgm:prSet/>
      <dgm:spPr/>
      <dgm:t>
        <a:bodyPr/>
        <a:lstStyle/>
        <a:p>
          <a:pPr>
            <a:lnSpc>
              <a:spcPct val="100000"/>
            </a:lnSpc>
          </a:pPr>
          <a:r>
            <a:rPr lang="en-AE" dirty="0"/>
            <a:t>More Alert triggers</a:t>
          </a:r>
          <a:endParaRPr lang="en-US" dirty="0"/>
        </a:p>
      </dgm:t>
    </dgm:pt>
    <dgm:pt modelId="{92CF87A8-6127-493D-A030-EB0DED14F5E9}" type="parTrans" cxnId="{3BC0E6C7-1A5F-4E87-9438-4D376B1F3DBE}">
      <dgm:prSet/>
      <dgm:spPr/>
      <dgm:t>
        <a:bodyPr/>
        <a:lstStyle/>
        <a:p>
          <a:endParaRPr lang="en-US"/>
        </a:p>
      </dgm:t>
    </dgm:pt>
    <dgm:pt modelId="{33B99F97-63AD-4601-B09B-8F3561C7CA81}" type="sibTrans" cxnId="{3BC0E6C7-1A5F-4E87-9438-4D376B1F3DBE}">
      <dgm:prSet/>
      <dgm:spPr/>
      <dgm:t>
        <a:bodyPr/>
        <a:lstStyle/>
        <a:p>
          <a:endParaRPr lang="en-US"/>
        </a:p>
      </dgm:t>
    </dgm:pt>
    <dgm:pt modelId="{2EFB2AAC-80E2-48CB-921C-8AE4B64C2F9C}">
      <dgm:prSet/>
      <dgm:spPr/>
      <dgm:t>
        <a:bodyPr/>
        <a:lstStyle/>
        <a:p>
          <a:pPr>
            <a:lnSpc>
              <a:spcPct val="100000"/>
            </a:lnSpc>
          </a:pPr>
          <a:r>
            <a:rPr lang="en-AE" dirty="0"/>
            <a:t>Means to send Alerts to admins</a:t>
          </a:r>
          <a:endParaRPr lang="en-US" dirty="0"/>
        </a:p>
      </dgm:t>
    </dgm:pt>
    <dgm:pt modelId="{3E183725-515B-49EE-AF61-C6084052AEF9}" type="parTrans" cxnId="{CD094FF1-8B3D-4F39-B45F-1B09D143985B}">
      <dgm:prSet/>
      <dgm:spPr/>
      <dgm:t>
        <a:bodyPr/>
        <a:lstStyle/>
        <a:p>
          <a:endParaRPr lang="en-US"/>
        </a:p>
      </dgm:t>
    </dgm:pt>
    <dgm:pt modelId="{EDB9CD1D-F98A-4560-9350-CC2F59076D4B}" type="sibTrans" cxnId="{CD094FF1-8B3D-4F39-B45F-1B09D143985B}">
      <dgm:prSet/>
      <dgm:spPr/>
      <dgm:t>
        <a:bodyPr/>
        <a:lstStyle/>
        <a:p>
          <a:endParaRPr lang="en-US"/>
        </a:p>
      </dgm:t>
    </dgm:pt>
    <dgm:pt modelId="{A14A15F5-707A-494E-B268-13CA0C93B3A2}">
      <dgm:prSet/>
      <dgm:spPr/>
      <dgm:t>
        <a:bodyPr/>
        <a:lstStyle/>
        <a:p>
          <a:pPr>
            <a:lnSpc>
              <a:spcPct val="100000"/>
            </a:lnSpc>
          </a:pPr>
          <a:r>
            <a:rPr lang="en-AE" dirty="0"/>
            <a:t>Cloud Vault unsealing</a:t>
          </a:r>
          <a:endParaRPr lang="en-US" dirty="0"/>
        </a:p>
      </dgm:t>
    </dgm:pt>
    <dgm:pt modelId="{D4074734-E7EE-4237-836D-3CFDA1566BDC}" type="parTrans" cxnId="{6B34EC42-B863-41D1-ACBE-D8AB710D7BC0}">
      <dgm:prSet/>
      <dgm:spPr/>
      <dgm:t>
        <a:bodyPr/>
        <a:lstStyle/>
        <a:p>
          <a:endParaRPr lang="en-US"/>
        </a:p>
      </dgm:t>
    </dgm:pt>
    <dgm:pt modelId="{F264EF6F-5AFF-400D-9606-1C253FFE599E}" type="sibTrans" cxnId="{6B34EC42-B863-41D1-ACBE-D8AB710D7BC0}">
      <dgm:prSet/>
      <dgm:spPr/>
      <dgm:t>
        <a:bodyPr/>
        <a:lstStyle/>
        <a:p>
          <a:endParaRPr lang="en-US"/>
        </a:p>
      </dgm:t>
    </dgm:pt>
    <dgm:pt modelId="{63514208-8DA6-4498-B9EA-98CA57BFCBF6}">
      <dgm:prSet/>
      <dgm:spPr/>
      <dgm:t>
        <a:bodyPr/>
        <a:lstStyle/>
        <a:p>
          <a:pPr>
            <a:lnSpc>
              <a:spcPct val="100000"/>
            </a:lnSpc>
          </a:pPr>
          <a:r>
            <a:rPr lang="en-US" dirty="0"/>
            <a:t>Better Animation</a:t>
          </a:r>
        </a:p>
      </dgm:t>
    </dgm:pt>
    <dgm:pt modelId="{7BC136EC-6A79-49CB-B900-65C81626A376}" type="parTrans" cxnId="{54FE32D1-1A61-4C49-B39F-7320B9A91C18}">
      <dgm:prSet/>
      <dgm:spPr/>
      <dgm:t>
        <a:bodyPr/>
        <a:lstStyle/>
        <a:p>
          <a:endParaRPr lang="en-AE"/>
        </a:p>
      </dgm:t>
    </dgm:pt>
    <dgm:pt modelId="{BDCBBD25-B510-4DAD-89B3-7B05D5E38786}" type="sibTrans" cxnId="{54FE32D1-1A61-4C49-B39F-7320B9A91C18}">
      <dgm:prSet/>
      <dgm:spPr/>
      <dgm:t>
        <a:bodyPr/>
        <a:lstStyle/>
        <a:p>
          <a:endParaRPr lang="en-AE"/>
        </a:p>
      </dgm:t>
    </dgm:pt>
    <dgm:pt modelId="{78735513-B0A7-455B-A08E-884DD0B07FC1}" type="pres">
      <dgm:prSet presAssocID="{4B96F439-7AF4-45D0-99BA-7C4C4E58BC87}" presName="root" presStyleCnt="0">
        <dgm:presLayoutVars>
          <dgm:dir/>
          <dgm:resizeHandles val="exact"/>
        </dgm:presLayoutVars>
      </dgm:prSet>
      <dgm:spPr/>
    </dgm:pt>
    <dgm:pt modelId="{30CD91FD-CD91-42C2-ADAB-1D8781752021}" type="pres">
      <dgm:prSet presAssocID="{DD5ABF67-4510-4E53-A8A9-7E3D41931024}" presName="compNode" presStyleCnt="0"/>
      <dgm:spPr/>
    </dgm:pt>
    <dgm:pt modelId="{CE709E9E-74A2-4FAD-8CC2-E4B2CEF43DCB}" type="pres">
      <dgm:prSet presAssocID="{DD5ABF67-4510-4E53-A8A9-7E3D4193102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70E4A767-2163-4F92-A6AB-94A92F95226A}" type="pres">
      <dgm:prSet presAssocID="{DD5ABF67-4510-4E53-A8A9-7E3D41931024}" presName="spaceRect" presStyleCnt="0"/>
      <dgm:spPr/>
    </dgm:pt>
    <dgm:pt modelId="{4557EAC5-093D-4B98-A72D-505946F93D1C}" type="pres">
      <dgm:prSet presAssocID="{DD5ABF67-4510-4E53-A8A9-7E3D41931024}" presName="textRect" presStyleLbl="revTx" presStyleIdx="0" presStyleCnt="7">
        <dgm:presLayoutVars>
          <dgm:chMax val="1"/>
          <dgm:chPref val="1"/>
        </dgm:presLayoutVars>
      </dgm:prSet>
      <dgm:spPr/>
    </dgm:pt>
    <dgm:pt modelId="{BEDA8492-59F8-4322-AFE1-121F2E733F95}" type="pres">
      <dgm:prSet presAssocID="{E4EA95BC-981B-453E-BEB6-9482912452BF}" presName="sibTrans" presStyleCnt="0"/>
      <dgm:spPr/>
    </dgm:pt>
    <dgm:pt modelId="{EC92205F-BEA5-47E9-A5B8-988700CCB86B}" type="pres">
      <dgm:prSet presAssocID="{B5EC0EFA-39D7-4505-BA3E-BEEF4C84A7B3}" presName="compNode" presStyleCnt="0"/>
      <dgm:spPr/>
    </dgm:pt>
    <dgm:pt modelId="{7722EA5E-9741-4525-BA09-745D79188C9A}" type="pres">
      <dgm:prSet presAssocID="{B5EC0EFA-39D7-4505-BA3E-BEEF4C84A7B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79B01EE3-44E6-4952-8407-A0976A799FE0}" type="pres">
      <dgm:prSet presAssocID="{B5EC0EFA-39D7-4505-BA3E-BEEF4C84A7B3}" presName="spaceRect" presStyleCnt="0"/>
      <dgm:spPr/>
    </dgm:pt>
    <dgm:pt modelId="{31E1AE9D-4E6A-4789-86E6-3BBDA8E75916}" type="pres">
      <dgm:prSet presAssocID="{B5EC0EFA-39D7-4505-BA3E-BEEF4C84A7B3}" presName="textRect" presStyleLbl="revTx" presStyleIdx="1" presStyleCnt="7">
        <dgm:presLayoutVars>
          <dgm:chMax val="1"/>
          <dgm:chPref val="1"/>
        </dgm:presLayoutVars>
      </dgm:prSet>
      <dgm:spPr/>
    </dgm:pt>
    <dgm:pt modelId="{1AAD7F9B-C1BF-4D9F-AEC6-AE37A7930B61}" type="pres">
      <dgm:prSet presAssocID="{941229E7-4D43-4A44-BD61-F023640800F6}" presName="sibTrans" presStyleCnt="0"/>
      <dgm:spPr/>
    </dgm:pt>
    <dgm:pt modelId="{B4240C07-96BB-4BA3-869E-87D2661297BD}" type="pres">
      <dgm:prSet presAssocID="{CFB67695-4DB6-4ED8-B6CD-BD2995139328}" presName="compNode" presStyleCnt="0"/>
      <dgm:spPr/>
    </dgm:pt>
    <dgm:pt modelId="{5BE1C59E-1A85-434E-833B-D4A2D7268E61}" type="pres">
      <dgm:prSet presAssocID="{CFB67695-4DB6-4ED8-B6CD-BD299513932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7F74A83A-76CD-4626-AD0C-95DE17AB77A9}" type="pres">
      <dgm:prSet presAssocID="{CFB67695-4DB6-4ED8-B6CD-BD2995139328}" presName="spaceRect" presStyleCnt="0"/>
      <dgm:spPr/>
    </dgm:pt>
    <dgm:pt modelId="{7C6C97BE-3BD6-4AFD-A9EC-3CCD840CAAD3}" type="pres">
      <dgm:prSet presAssocID="{CFB67695-4DB6-4ED8-B6CD-BD2995139328}" presName="textRect" presStyleLbl="revTx" presStyleIdx="2" presStyleCnt="7">
        <dgm:presLayoutVars>
          <dgm:chMax val="1"/>
          <dgm:chPref val="1"/>
        </dgm:presLayoutVars>
      </dgm:prSet>
      <dgm:spPr/>
    </dgm:pt>
    <dgm:pt modelId="{77D5E0E1-D1F2-43F8-A276-9EE753DBB52C}" type="pres">
      <dgm:prSet presAssocID="{8C4E34C3-9B99-43BD-8804-48DFCABA3C3F}" presName="sibTrans" presStyleCnt="0"/>
      <dgm:spPr/>
    </dgm:pt>
    <dgm:pt modelId="{5F240711-AE82-4E4E-90E7-CE32372A7286}" type="pres">
      <dgm:prSet presAssocID="{63514208-8DA6-4498-B9EA-98CA57BFCBF6}" presName="compNode" presStyleCnt="0"/>
      <dgm:spPr/>
    </dgm:pt>
    <dgm:pt modelId="{C9E99A67-B4ED-4A27-A89D-19F866D0B2D6}" type="pres">
      <dgm:prSet presAssocID="{63514208-8DA6-4498-B9EA-98CA57BFCBF6}" presName="iconRect" presStyleLbl="node1" presStyleIdx="3" presStyleCnt="7"/>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2275CD5E-5D11-497C-B873-CA41B32A2322}" type="pres">
      <dgm:prSet presAssocID="{63514208-8DA6-4498-B9EA-98CA57BFCBF6}" presName="spaceRect" presStyleCnt="0"/>
      <dgm:spPr/>
    </dgm:pt>
    <dgm:pt modelId="{7EDDA954-BA98-4A05-8422-A6CEB55C802E}" type="pres">
      <dgm:prSet presAssocID="{63514208-8DA6-4498-B9EA-98CA57BFCBF6}" presName="textRect" presStyleLbl="revTx" presStyleIdx="3" presStyleCnt="7">
        <dgm:presLayoutVars>
          <dgm:chMax val="1"/>
          <dgm:chPref val="1"/>
        </dgm:presLayoutVars>
      </dgm:prSet>
      <dgm:spPr/>
    </dgm:pt>
    <dgm:pt modelId="{68CF96D3-6E5D-4378-B6A7-6D75ED0D97F0}" type="pres">
      <dgm:prSet presAssocID="{BDCBBD25-B510-4DAD-89B3-7B05D5E38786}" presName="sibTrans" presStyleCnt="0"/>
      <dgm:spPr/>
    </dgm:pt>
    <dgm:pt modelId="{D53D8B23-0CC4-4A4E-8790-CF15FF67368E}" type="pres">
      <dgm:prSet presAssocID="{6B908310-E100-4FF5-869E-BFDFA7E70653}" presName="compNode" presStyleCnt="0"/>
      <dgm:spPr/>
    </dgm:pt>
    <dgm:pt modelId="{3136472E-C428-4094-8D05-3DE4BDE37ABF}" type="pres">
      <dgm:prSet presAssocID="{6B908310-E100-4FF5-869E-BFDFA7E7065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2C242C55-C9AE-4879-9931-FB68C2FD8D84}" type="pres">
      <dgm:prSet presAssocID="{6B908310-E100-4FF5-869E-BFDFA7E70653}" presName="spaceRect" presStyleCnt="0"/>
      <dgm:spPr/>
    </dgm:pt>
    <dgm:pt modelId="{BC69BBEB-5DAA-4FBC-8350-FA3564160151}" type="pres">
      <dgm:prSet presAssocID="{6B908310-E100-4FF5-869E-BFDFA7E70653}" presName="textRect" presStyleLbl="revTx" presStyleIdx="4" presStyleCnt="7">
        <dgm:presLayoutVars>
          <dgm:chMax val="1"/>
          <dgm:chPref val="1"/>
        </dgm:presLayoutVars>
      </dgm:prSet>
      <dgm:spPr/>
    </dgm:pt>
    <dgm:pt modelId="{44A1E987-E077-49A5-84EA-DFA6912ABDD4}" type="pres">
      <dgm:prSet presAssocID="{33B99F97-63AD-4601-B09B-8F3561C7CA81}" presName="sibTrans" presStyleCnt="0"/>
      <dgm:spPr/>
    </dgm:pt>
    <dgm:pt modelId="{EE90AC32-A3F8-4FA3-925D-A11044E55DAE}" type="pres">
      <dgm:prSet presAssocID="{2EFB2AAC-80E2-48CB-921C-8AE4B64C2F9C}" presName="compNode" presStyleCnt="0"/>
      <dgm:spPr/>
    </dgm:pt>
    <dgm:pt modelId="{27C8C5A7-C5C9-4E53-B5E3-B4BAD52D02CE}" type="pres">
      <dgm:prSet presAssocID="{2EFB2AAC-80E2-48CB-921C-8AE4B64C2F9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nvelope"/>
        </a:ext>
      </dgm:extLst>
    </dgm:pt>
    <dgm:pt modelId="{7E549AAE-2C9E-4C1D-A07C-FFFA096C9142}" type="pres">
      <dgm:prSet presAssocID="{2EFB2AAC-80E2-48CB-921C-8AE4B64C2F9C}" presName="spaceRect" presStyleCnt="0"/>
      <dgm:spPr/>
    </dgm:pt>
    <dgm:pt modelId="{77B083A5-119F-4C83-9D8A-9560912D7C89}" type="pres">
      <dgm:prSet presAssocID="{2EFB2AAC-80E2-48CB-921C-8AE4B64C2F9C}" presName="textRect" presStyleLbl="revTx" presStyleIdx="5" presStyleCnt="7">
        <dgm:presLayoutVars>
          <dgm:chMax val="1"/>
          <dgm:chPref val="1"/>
        </dgm:presLayoutVars>
      </dgm:prSet>
      <dgm:spPr/>
    </dgm:pt>
    <dgm:pt modelId="{A77D0CA0-D6D3-4827-9DD4-67AC4407A964}" type="pres">
      <dgm:prSet presAssocID="{EDB9CD1D-F98A-4560-9350-CC2F59076D4B}" presName="sibTrans" presStyleCnt="0"/>
      <dgm:spPr/>
    </dgm:pt>
    <dgm:pt modelId="{EAD32A31-6765-4315-AA8E-D48E2CAF1EC5}" type="pres">
      <dgm:prSet presAssocID="{A14A15F5-707A-494E-B268-13CA0C93B3A2}" presName="compNode" presStyleCnt="0"/>
      <dgm:spPr/>
    </dgm:pt>
    <dgm:pt modelId="{81B82A4D-E77F-42E5-A49A-8701B7A46326}" type="pres">
      <dgm:prSet presAssocID="{A14A15F5-707A-494E-B268-13CA0C93B3A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4B2E5E8C-6E3D-4DF5-9E2E-EEDFF5D45517}" type="pres">
      <dgm:prSet presAssocID="{A14A15F5-707A-494E-B268-13CA0C93B3A2}" presName="spaceRect" presStyleCnt="0"/>
      <dgm:spPr/>
    </dgm:pt>
    <dgm:pt modelId="{DA6BE6E9-83E5-4F59-B321-178492561EDC}" type="pres">
      <dgm:prSet presAssocID="{A14A15F5-707A-494E-B268-13CA0C93B3A2}" presName="textRect" presStyleLbl="revTx" presStyleIdx="6" presStyleCnt="7">
        <dgm:presLayoutVars>
          <dgm:chMax val="1"/>
          <dgm:chPref val="1"/>
        </dgm:presLayoutVars>
      </dgm:prSet>
      <dgm:spPr/>
    </dgm:pt>
  </dgm:ptLst>
  <dgm:cxnLst>
    <dgm:cxn modelId="{215DAF08-E8D2-454A-BCB5-468B84BE2D83}" type="presOf" srcId="{2EFB2AAC-80E2-48CB-921C-8AE4B64C2F9C}" destId="{77B083A5-119F-4C83-9D8A-9560912D7C89}" srcOrd="0" destOrd="0" presId="urn:microsoft.com/office/officeart/2018/2/layout/IconLabelList"/>
    <dgm:cxn modelId="{4C10560B-1934-49FB-9FED-2987C4CBD274}" type="presOf" srcId="{6B908310-E100-4FF5-869E-BFDFA7E70653}" destId="{BC69BBEB-5DAA-4FBC-8350-FA3564160151}" srcOrd="0" destOrd="0" presId="urn:microsoft.com/office/officeart/2018/2/layout/IconLabelList"/>
    <dgm:cxn modelId="{73B2B461-F275-45C3-86BF-851E83F389FD}" srcId="{4B96F439-7AF4-45D0-99BA-7C4C4E58BC87}" destId="{B5EC0EFA-39D7-4505-BA3E-BEEF4C84A7B3}" srcOrd="1" destOrd="0" parTransId="{E2E128DE-6EE4-4AE0-9251-71CD5244513B}" sibTransId="{941229E7-4D43-4A44-BD61-F023640800F6}"/>
    <dgm:cxn modelId="{81825562-98CB-497D-B7A9-A7D1C5D04031}" srcId="{4B96F439-7AF4-45D0-99BA-7C4C4E58BC87}" destId="{DD5ABF67-4510-4E53-A8A9-7E3D41931024}" srcOrd="0" destOrd="0" parTransId="{D2ED379A-0DD6-4474-8446-62BD7D4C0DBF}" sibTransId="{E4EA95BC-981B-453E-BEB6-9482912452BF}"/>
    <dgm:cxn modelId="{6B34EC42-B863-41D1-ACBE-D8AB710D7BC0}" srcId="{4B96F439-7AF4-45D0-99BA-7C4C4E58BC87}" destId="{A14A15F5-707A-494E-B268-13CA0C93B3A2}" srcOrd="6" destOrd="0" parTransId="{D4074734-E7EE-4237-836D-3CFDA1566BDC}" sibTransId="{F264EF6F-5AFF-400D-9606-1C253FFE599E}"/>
    <dgm:cxn modelId="{078FD765-4806-4866-88E1-55FCA2BCCB34}" type="presOf" srcId="{4B96F439-7AF4-45D0-99BA-7C4C4E58BC87}" destId="{78735513-B0A7-455B-A08E-884DD0B07FC1}" srcOrd="0" destOrd="0" presId="urn:microsoft.com/office/officeart/2018/2/layout/IconLabelList"/>
    <dgm:cxn modelId="{F93F0352-272B-4664-B20B-5130EC0A5C8A}" type="presOf" srcId="{DD5ABF67-4510-4E53-A8A9-7E3D41931024}" destId="{4557EAC5-093D-4B98-A72D-505946F93D1C}" srcOrd="0" destOrd="0" presId="urn:microsoft.com/office/officeart/2018/2/layout/IconLabelList"/>
    <dgm:cxn modelId="{B3037584-4146-4F86-AF17-BCA2573C4E92}" type="presOf" srcId="{63514208-8DA6-4498-B9EA-98CA57BFCBF6}" destId="{7EDDA954-BA98-4A05-8422-A6CEB55C802E}" srcOrd="0" destOrd="0" presId="urn:microsoft.com/office/officeart/2018/2/layout/IconLabelList"/>
    <dgm:cxn modelId="{BA752BB9-4D51-4860-A6E2-7B5BAC50AC90}" type="presOf" srcId="{B5EC0EFA-39D7-4505-BA3E-BEEF4C84A7B3}" destId="{31E1AE9D-4E6A-4789-86E6-3BBDA8E75916}" srcOrd="0" destOrd="0" presId="urn:microsoft.com/office/officeart/2018/2/layout/IconLabelList"/>
    <dgm:cxn modelId="{3BC0E6C7-1A5F-4E87-9438-4D376B1F3DBE}" srcId="{4B96F439-7AF4-45D0-99BA-7C4C4E58BC87}" destId="{6B908310-E100-4FF5-869E-BFDFA7E70653}" srcOrd="4" destOrd="0" parTransId="{92CF87A8-6127-493D-A030-EB0DED14F5E9}" sibTransId="{33B99F97-63AD-4601-B09B-8F3561C7CA81}"/>
    <dgm:cxn modelId="{2305C7C9-6788-4E5E-8446-FD7B074AB9F6}" srcId="{4B96F439-7AF4-45D0-99BA-7C4C4E58BC87}" destId="{CFB67695-4DB6-4ED8-B6CD-BD2995139328}" srcOrd="2" destOrd="0" parTransId="{C446FF1F-3CFF-4D42-9149-B3AFBB6C68A4}" sibTransId="{8C4E34C3-9B99-43BD-8804-48DFCABA3C3F}"/>
    <dgm:cxn modelId="{54FE32D1-1A61-4C49-B39F-7320B9A91C18}" srcId="{4B96F439-7AF4-45D0-99BA-7C4C4E58BC87}" destId="{63514208-8DA6-4498-B9EA-98CA57BFCBF6}" srcOrd="3" destOrd="0" parTransId="{7BC136EC-6A79-49CB-B900-65C81626A376}" sibTransId="{BDCBBD25-B510-4DAD-89B3-7B05D5E38786}"/>
    <dgm:cxn modelId="{2D0280D1-F618-45C1-A02C-747C0405D2D6}" type="presOf" srcId="{CFB67695-4DB6-4ED8-B6CD-BD2995139328}" destId="{7C6C97BE-3BD6-4AFD-A9EC-3CCD840CAAD3}" srcOrd="0" destOrd="0" presId="urn:microsoft.com/office/officeart/2018/2/layout/IconLabelList"/>
    <dgm:cxn modelId="{75ECD2D1-BA00-4537-95F2-FB4FA272D583}" type="presOf" srcId="{A14A15F5-707A-494E-B268-13CA0C93B3A2}" destId="{DA6BE6E9-83E5-4F59-B321-178492561EDC}" srcOrd="0" destOrd="0" presId="urn:microsoft.com/office/officeart/2018/2/layout/IconLabelList"/>
    <dgm:cxn modelId="{CD094FF1-8B3D-4F39-B45F-1B09D143985B}" srcId="{4B96F439-7AF4-45D0-99BA-7C4C4E58BC87}" destId="{2EFB2AAC-80E2-48CB-921C-8AE4B64C2F9C}" srcOrd="5" destOrd="0" parTransId="{3E183725-515B-49EE-AF61-C6084052AEF9}" sibTransId="{EDB9CD1D-F98A-4560-9350-CC2F59076D4B}"/>
    <dgm:cxn modelId="{15A8DFBE-2F25-4A73-989D-DDBCCDD1A64D}" type="presParOf" srcId="{78735513-B0A7-455B-A08E-884DD0B07FC1}" destId="{30CD91FD-CD91-42C2-ADAB-1D8781752021}" srcOrd="0" destOrd="0" presId="urn:microsoft.com/office/officeart/2018/2/layout/IconLabelList"/>
    <dgm:cxn modelId="{A978F67E-E320-40C5-9CC3-3BD7EE7A511F}" type="presParOf" srcId="{30CD91FD-CD91-42C2-ADAB-1D8781752021}" destId="{CE709E9E-74A2-4FAD-8CC2-E4B2CEF43DCB}" srcOrd="0" destOrd="0" presId="urn:microsoft.com/office/officeart/2018/2/layout/IconLabelList"/>
    <dgm:cxn modelId="{CDCCB40C-5266-4818-A823-929C1D675183}" type="presParOf" srcId="{30CD91FD-CD91-42C2-ADAB-1D8781752021}" destId="{70E4A767-2163-4F92-A6AB-94A92F95226A}" srcOrd="1" destOrd="0" presId="urn:microsoft.com/office/officeart/2018/2/layout/IconLabelList"/>
    <dgm:cxn modelId="{8073A4CE-8334-44FB-9BA9-E86A35644F61}" type="presParOf" srcId="{30CD91FD-CD91-42C2-ADAB-1D8781752021}" destId="{4557EAC5-093D-4B98-A72D-505946F93D1C}" srcOrd="2" destOrd="0" presId="urn:microsoft.com/office/officeart/2018/2/layout/IconLabelList"/>
    <dgm:cxn modelId="{AE6B33F9-F3A8-4828-A829-1D26D5FEF9A6}" type="presParOf" srcId="{78735513-B0A7-455B-A08E-884DD0B07FC1}" destId="{BEDA8492-59F8-4322-AFE1-121F2E733F95}" srcOrd="1" destOrd="0" presId="urn:microsoft.com/office/officeart/2018/2/layout/IconLabelList"/>
    <dgm:cxn modelId="{3A8B6BBE-D5F9-44D3-82F0-B4A299AE6B0E}" type="presParOf" srcId="{78735513-B0A7-455B-A08E-884DD0B07FC1}" destId="{EC92205F-BEA5-47E9-A5B8-988700CCB86B}" srcOrd="2" destOrd="0" presId="urn:microsoft.com/office/officeart/2018/2/layout/IconLabelList"/>
    <dgm:cxn modelId="{B8DA4343-1950-4767-9EDB-66EB98607344}" type="presParOf" srcId="{EC92205F-BEA5-47E9-A5B8-988700CCB86B}" destId="{7722EA5E-9741-4525-BA09-745D79188C9A}" srcOrd="0" destOrd="0" presId="urn:microsoft.com/office/officeart/2018/2/layout/IconLabelList"/>
    <dgm:cxn modelId="{5060BF3C-497F-45FC-9994-D1CE0DEB8799}" type="presParOf" srcId="{EC92205F-BEA5-47E9-A5B8-988700CCB86B}" destId="{79B01EE3-44E6-4952-8407-A0976A799FE0}" srcOrd="1" destOrd="0" presId="urn:microsoft.com/office/officeart/2018/2/layout/IconLabelList"/>
    <dgm:cxn modelId="{D1E765C4-EE16-4F23-BC12-76BFABDE32EB}" type="presParOf" srcId="{EC92205F-BEA5-47E9-A5B8-988700CCB86B}" destId="{31E1AE9D-4E6A-4789-86E6-3BBDA8E75916}" srcOrd="2" destOrd="0" presId="urn:microsoft.com/office/officeart/2018/2/layout/IconLabelList"/>
    <dgm:cxn modelId="{BA084D69-1D16-4467-AD7F-2D7D07665CB1}" type="presParOf" srcId="{78735513-B0A7-455B-A08E-884DD0B07FC1}" destId="{1AAD7F9B-C1BF-4D9F-AEC6-AE37A7930B61}" srcOrd="3" destOrd="0" presId="urn:microsoft.com/office/officeart/2018/2/layout/IconLabelList"/>
    <dgm:cxn modelId="{F7A15BFD-FD6C-4525-B59C-932DB0F2A6AE}" type="presParOf" srcId="{78735513-B0A7-455B-A08E-884DD0B07FC1}" destId="{B4240C07-96BB-4BA3-869E-87D2661297BD}" srcOrd="4" destOrd="0" presId="urn:microsoft.com/office/officeart/2018/2/layout/IconLabelList"/>
    <dgm:cxn modelId="{79598796-CC48-4E44-8A73-BC976901C52A}" type="presParOf" srcId="{B4240C07-96BB-4BA3-869E-87D2661297BD}" destId="{5BE1C59E-1A85-434E-833B-D4A2D7268E61}" srcOrd="0" destOrd="0" presId="urn:microsoft.com/office/officeart/2018/2/layout/IconLabelList"/>
    <dgm:cxn modelId="{766EFB07-838D-45CE-88F6-18A1BF6CEBE5}" type="presParOf" srcId="{B4240C07-96BB-4BA3-869E-87D2661297BD}" destId="{7F74A83A-76CD-4626-AD0C-95DE17AB77A9}" srcOrd="1" destOrd="0" presId="urn:microsoft.com/office/officeart/2018/2/layout/IconLabelList"/>
    <dgm:cxn modelId="{5D30E5E1-63CD-42CE-BC1D-B1C45EE47DF5}" type="presParOf" srcId="{B4240C07-96BB-4BA3-869E-87D2661297BD}" destId="{7C6C97BE-3BD6-4AFD-A9EC-3CCD840CAAD3}" srcOrd="2" destOrd="0" presId="urn:microsoft.com/office/officeart/2018/2/layout/IconLabelList"/>
    <dgm:cxn modelId="{24585D99-10D9-45EA-9664-79BA0D8F02C1}" type="presParOf" srcId="{78735513-B0A7-455B-A08E-884DD0B07FC1}" destId="{77D5E0E1-D1F2-43F8-A276-9EE753DBB52C}" srcOrd="5" destOrd="0" presId="urn:microsoft.com/office/officeart/2018/2/layout/IconLabelList"/>
    <dgm:cxn modelId="{941AFA57-1910-4062-8193-69ACA193BE0C}" type="presParOf" srcId="{78735513-B0A7-455B-A08E-884DD0B07FC1}" destId="{5F240711-AE82-4E4E-90E7-CE32372A7286}" srcOrd="6" destOrd="0" presId="urn:microsoft.com/office/officeart/2018/2/layout/IconLabelList"/>
    <dgm:cxn modelId="{10D0EEA6-B187-4085-8626-39DE62F1F132}" type="presParOf" srcId="{5F240711-AE82-4E4E-90E7-CE32372A7286}" destId="{C9E99A67-B4ED-4A27-A89D-19F866D0B2D6}" srcOrd="0" destOrd="0" presId="urn:microsoft.com/office/officeart/2018/2/layout/IconLabelList"/>
    <dgm:cxn modelId="{13981D1E-20FD-432B-BC0F-D8F5EDF4133A}" type="presParOf" srcId="{5F240711-AE82-4E4E-90E7-CE32372A7286}" destId="{2275CD5E-5D11-497C-B873-CA41B32A2322}" srcOrd="1" destOrd="0" presId="urn:microsoft.com/office/officeart/2018/2/layout/IconLabelList"/>
    <dgm:cxn modelId="{4C9E431C-142B-49FC-9739-E8BDA038B7A9}" type="presParOf" srcId="{5F240711-AE82-4E4E-90E7-CE32372A7286}" destId="{7EDDA954-BA98-4A05-8422-A6CEB55C802E}" srcOrd="2" destOrd="0" presId="urn:microsoft.com/office/officeart/2018/2/layout/IconLabelList"/>
    <dgm:cxn modelId="{DC50E842-AB64-4B83-8E83-37E3526F64E3}" type="presParOf" srcId="{78735513-B0A7-455B-A08E-884DD0B07FC1}" destId="{68CF96D3-6E5D-4378-B6A7-6D75ED0D97F0}" srcOrd="7" destOrd="0" presId="urn:microsoft.com/office/officeart/2018/2/layout/IconLabelList"/>
    <dgm:cxn modelId="{C1E38699-FFD7-4446-A81F-77FEDEE16065}" type="presParOf" srcId="{78735513-B0A7-455B-A08E-884DD0B07FC1}" destId="{D53D8B23-0CC4-4A4E-8790-CF15FF67368E}" srcOrd="8" destOrd="0" presId="urn:microsoft.com/office/officeart/2018/2/layout/IconLabelList"/>
    <dgm:cxn modelId="{D2FDDDEA-720B-4005-89CE-7DF38AE8B34E}" type="presParOf" srcId="{D53D8B23-0CC4-4A4E-8790-CF15FF67368E}" destId="{3136472E-C428-4094-8D05-3DE4BDE37ABF}" srcOrd="0" destOrd="0" presId="urn:microsoft.com/office/officeart/2018/2/layout/IconLabelList"/>
    <dgm:cxn modelId="{A3A0E301-984F-419F-8B36-BFF92A80C6D9}" type="presParOf" srcId="{D53D8B23-0CC4-4A4E-8790-CF15FF67368E}" destId="{2C242C55-C9AE-4879-9931-FB68C2FD8D84}" srcOrd="1" destOrd="0" presId="urn:microsoft.com/office/officeart/2018/2/layout/IconLabelList"/>
    <dgm:cxn modelId="{B6C780A9-7E76-4309-A73D-EF14CF92E9DB}" type="presParOf" srcId="{D53D8B23-0CC4-4A4E-8790-CF15FF67368E}" destId="{BC69BBEB-5DAA-4FBC-8350-FA3564160151}" srcOrd="2" destOrd="0" presId="urn:microsoft.com/office/officeart/2018/2/layout/IconLabelList"/>
    <dgm:cxn modelId="{C3A95766-B2FC-4B36-BC24-E19E4DD9C22D}" type="presParOf" srcId="{78735513-B0A7-455B-A08E-884DD0B07FC1}" destId="{44A1E987-E077-49A5-84EA-DFA6912ABDD4}" srcOrd="9" destOrd="0" presId="urn:microsoft.com/office/officeart/2018/2/layout/IconLabelList"/>
    <dgm:cxn modelId="{3B2A5D28-18E7-4A9C-A531-ADCD331C5266}" type="presParOf" srcId="{78735513-B0A7-455B-A08E-884DD0B07FC1}" destId="{EE90AC32-A3F8-4FA3-925D-A11044E55DAE}" srcOrd="10" destOrd="0" presId="urn:microsoft.com/office/officeart/2018/2/layout/IconLabelList"/>
    <dgm:cxn modelId="{E5BE32BD-81AD-48BB-95C6-355FA4C9141E}" type="presParOf" srcId="{EE90AC32-A3F8-4FA3-925D-A11044E55DAE}" destId="{27C8C5A7-C5C9-4E53-B5E3-B4BAD52D02CE}" srcOrd="0" destOrd="0" presId="urn:microsoft.com/office/officeart/2018/2/layout/IconLabelList"/>
    <dgm:cxn modelId="{AFE52AA5-3945-45FC-87B7-55DE009829E3}" type="presParOf" srcId="{EE90AC32-A3F8-4FA3-925D-A11044E55DAE}" destId="{7E549AAE-2C9E-4C1D-A07C-FFFA096C9142}" srcOrd="1" destOrd="0" presId="urn:microsoft.com/office/officeart/2018/2/layout/IconLabelList"/>
    <dgm:cxn modelId="{5170F1E1-D3D1-4653-9E79-9E32CBD6DCB1}" type="presParOf" srcId="{EE90AC32-A3F8-4FA3-925D-A11044E55DAE}" destId="{77B083A5-119F-4C83-9D8A-9560912D7C89}" srcOrd="2" destOrd="0" presId="urn:microsoft.com/office/officeart/2018/2/layout/IconLabelList"/>
    <dgm:cxn modelId="{FBA95E5A-0477-4968-9F2B-DC11C2C538B6}" type="presParOf" srcId="{78735513-B0A7-455B-A08E-884DD0B07FC1}" destId="{A77D0CA0-D6D3-4827-9DD4-67AC4407A964}" srcOrd="11" destOrd="0" presId="urn:microsoft.com/office/officeart/2018/2/layout/IconLabelList"/>
    <dgm:cxn modelId="{637AACDE-A281-4FDD-BCDD-66C28FB436C9}" type="presParOf" srcId="{78735513-B0A7-455B-A08E-884DD0B07FC1}" destId="{EAD32A31-6765-4315-AA8E-D48E2CAF1EC5}" srcOrd="12" destOrd="0" presId="urn:microsoft.com/office/officeart/2018/2/layout/IconLabelList"/>
    <dgm:cxn modelId="{FD7420A9-A166-4AAF-8963-402CB9876483}" type="presParOf" srcId="{EAD32A31-6765-4315-AA8E-D48E2CAF1EC5}" destId="{81B82A4D-E77F-42E5-A49A-8701B7A46326}" srcOrd="0" destOrd="0" presId="urn:microsoft.com/office/officeart/2018/2/layout/IconLabelList"/>
    <dgm:cxn modelId="{D914939E-3D75-443E-8D60-FE38C6685571}" type="presParOf" srcId="{EAD32A31-6765-4315-AA8E-D48E2CAF1EC5}" destId="{4B2E5E8C-6E3D-4DF5-9E2E-EEDFF5D45517}" srcOrd="1" destOrd="0" presId="urn:microsoft.com/office/officeart/2018/2/layout/IconLabelList"/>
    <dgm:cxn modelId="{4507DE7E-6921-4067-9DE8-756180EE3450}" type="presParOf" srcId="{EAD32A31-6765-4315-AA8E-D48E2CAF1EC5}" destId="{DA6BE6E9-83E5-4F59-B321-178492561ED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3DCCD-D036-44B2-B295-3177410B9BF1}">
      <dsp:nvSpPr>
        <dsp:cNvPr id="0" name=""/>
        <dsp:cNvSpPr/>
      </dsp:nvSpPr>
      <dsp:spPr>
        <a:xfrm>
          <a:off x="205509" y="16114"/>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137B8-1816-4AB2-BD29-5C8FC92C857A}">
      <dsp:nvSpPr>
        <dsp:cNvPr id="0" name=""/>
        <dsp:cNvSpPr/>
      </dsp:nvSpPr>
      <dsp:spPr>
        <a:xfrm>
          <a:off x="396960" y="207566"/>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E5388-126A-4B88-9241-C6A7EC61EF2B}">
      <dsp:nvSpPr>
        <dsp:cNvPr id="0" name=""/>
        <dsp:cNvSpPr/>
      </dsp:nvSpPr>
      <dsp:spPr>
        <a:xfrm>
          <a:off x="1312541"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Use a Framework as backend</a:t>
          </a:r>
        </a:p>
      </dsp:txBody>
      <dsp:txXfrm>
        <a:off x="1312541" y="16114"/>
        <a:ext cx="2148945" cy="911674"/>
      </dsp:txXfrm>
    </dsp:sp>
    <dsp:sp modelId="{7B29FBD1-A9E4-4761-87B8-9372E5BA271B}">
      <dsp:nvSpPr>
        <dsp:cNvPr id="0" name=""/>
        <dsp:cNvSpPr/>
      </dsp:nvSpPr>
      <dsp:spPr>
        <a:xfrm>
          <a:off x="3835925" y="16114"/>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298746-B4F1-4A3A-8970-3C2F378CA874}">
      <dsp:nvSpPr>
        <dsp:cNvPr id="0" name=""/>
        <dsp:cNvSpPr/>
      </dsp:nvSpPr>
      <dsp:spPr>
        <a:xfrm>
          <a:off x="4027376" y="207566"/>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E4FD9F-F7BB-438F-8153-242FCA97D58B}">
      <dsp:nvSpPr>
        <dsp:cNvPr id="0" name=""/>
        <dsp:cNvSpPr/>
      </dsp:nvSpPr>
      <dsp:spPr>
        <a:xfrm>
          <a:off x="4942957"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Standard user management, authentication, users across tournaments</a:t>
          </a:r>
        </a:p>
      </dsp:txBody>
      <dsp:txXfrm>
        <a:off x="4942957" y="16114"/>
        <a:ext cx="2148945" cy="911674"/>
      </dsp:txXfrm>
    </dsp:sp>
    <dsp:sp modelId="{B7E832B5-C2FB-4FB1-B588-8D6A7665C64A}">
      <dsp:nvSpPr>
        <dsp:cNvPr id="0" name=""/>
        <dsp:cNvSpPr/>
      </dsp:nvSpPr>
      <dsp:spPr>
        <a:xfrm>
          <a:off x="7466341" y="16114"/>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69F61-2CCB-4DDC-B44C-67DA226992A0}">
      <dsp:nvSpPr>
        <dsp:cNvPr id="0" name=""/>
        <dsp:cNvSpPr/>
      </dsp:nvSpPr>
      <dsp:spPr>
        <a:xfrm>
          <a:off x="7657792" y="207566"/>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03C3E7-9D19-4EAC-A192-0AEA1F812E85}">
      <dsp:nvSpPr>
        <dsp:cNvPr id="0" name=""/>
        <dsp:cNvSpPr/>
      </dsp:nvSpPr>
      <dsp:spPr>
        <a:xfrm>
          <a:off x="8573374"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Implementing a remote authentication</a:t>
          </a:r>
        </a:p>
      </dsp:txBody>
      <dsp:txXfrm>
        <a:off x="8573374" y="16114"/>
        <a:ext cx="2148945" cy="911674"/>
      </dsp:txXfrm>
    </dsp:sp>
    <dsp:sp modelId="{BE4D4BC2-F9E4-441F-B01C-4CCB181CA4BE}">
      <dsp:nvSpPr>
        <dsp:cNvPr id="0" name=""/>
        <dsp:cNvSpPr/>
      </dsp:nvSpPr>
      <dsp:spPr>
        <a:xfrm>
          <a:off x="205509"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36128-8F84-4E02-A5A3-458095D35385}">
      <dsp:nvSpPr>
        <dsp:cNvPr id="0" name=""/>
        <dsp:cNvSpPr/>
      </dsp:nvSpPr>
      <dsp:spPr>
        <a:xfrm>
          <a:off x="396960" y="1832017"/>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5DF0E2-01B3-4299-BD9A-F63E318280D7}">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E" sz="1300" kern="1200"/>
            <a:t>Implement WAF/ModSecurity with Hardened Configuration and HashiCorp Vault for Secrets Management</a:t>
          </a:r>
          <a:endParaRPr lang="en-US" sz="1300" kern="1200"/>
        </a:p>
      </dsp:txBody>
      <dsp:txXfrm>
        <a:off x="1312541" y="1640565"/>
        <a:ext cx="2148945" cy="911674"/>
      </dsp:txXfrm>
    </dsp:sp>
    <dsp:sp modelId="{B7F124DD-792D-4A22-AF72-0E9A824C3698}">
      <dsp:nvSpPr>
        <dsp:cNvPr id="0" name=""/>
        <dsp:cNvSpPr/>
      </dsp:nvSpPr>
      <dsp:spPr>
        <a:xfrm>
          <a:off x="3835925"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B5FEC-8A54-425A-941D-FF532A28B7E7}">
      <dsp:nvSpPr>
        <dsp:cNvPr id="0" name=""/>
        <dsp:cNvSpPr/>
      </dsp:nvSpPr>
      <dsp:spPr>
        <a:xfrm>
          <a:off x="4027376" y="1832017"/>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9B1EAD-BC03-4607-976B-0E73A4189A23}">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E" sz="1300" kern="1200"/>
            <a:t>Implement Two-Factor Authentication (2FA) and JWT</a:t>
          </a:r>
          <a:endParaRPr lang="en-US" sz="1300" kern="1200"/>
        </a:p>
      </dsp:txBody>
      <dsp:txXfrm>
        <a:off x="4942957" y="1640565"/>
        <a:ext cx="2148945" cy="911674"/>
      </dsp:txXfrm>
    </dsp:sp>
    <dsp:sp modelId="{3E4AEDDD-FD52-43D1-9FEF-39FE775DC7DC}">
      <dsp:nvSpPr>
        <dsp:cNvPr id="0" name=""/>
        <dsp:cNvSpPr/>
      </dsp:nvSpPr>
      <dsp:spPr>
        <a:xfrm>
          <a:off x="7466341"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CCE0F-4DF7-41C6-9DCE-2D608DF26CE8}">
      <dsp:nvSpPr>
        <dsp:cNvPr id="0" name=""/>
        <dsp:cNvSpPr/>
      </dsp:nvSpPr>
      <dsp:spPr>
        <a:xfrm>
          <a:off x="7657792" y="1832017"/>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9C0323-315F-48FF-AFDF-F841B11C02F2}">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Infrastructure Setup for Log Management</a:t>
          </a:r>
        </a:p>
      </dsp:txBody>
      <dsp:txXfrm>
        <a:off x="8573374" y="1640565"/>
        <a:ext cx="2148945" cy="911674"/>
      </dsp:txXfrm>
    </dsp:sp>
    <dsp:sp modelId="{7B77931A-1028-496C-BE14-47F0471FBEA4}">
      <dsp:nvSpPr>
        <dsp:cNvPr id="0" name=""/>
        <dsp:cNvSpPr/>
      </dsp:nvSpPr>
      <dsp:spPr>
        <a:xfrm>
          <a:off x="205509" y="3265016"/>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8801E-8ED5-4441-9747-F63930D3DFE5}">
      <dsp:nvSpPr>
        <dsp:cNvPr id="0" name=""/>
        <dsp:cNvSpPr/>
      </dsp:nvSpPr>
      <dsp:spPr>
        <a:xfrm>
          <a:off x="396960" y="3456467"/>
          <a:ext cx="528770" cy="5287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5CD4C5-79F7-47FE-BAD7-1EB2869E5A45}">
      <dsp:nvSpPr>
        <dsp:cNvPr id="0" name=""/>
        <dsp:cNvSpPr/>
      </dsp:nvSpPr>
      <dsp:spPr>
        <a:xfrm>
          <a:off x="1312541"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E" sz="1300" kern="1200" dirty="0"/>
            <a:t>Designing the Backend as Microservices</a:t>
          </a:r>
          <a:endParaRPr lang="en-US" sz="1300" kern="1200" dirty="0"/>
        </a:p>
      </dsp:txBody>
      <dsp:txXfrm>
        <a:off x="1312541" y="3265016"/>
        <a:ext cx="2148945" cy="91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7B705-B990-402F-854B-1640E9EC33C5}">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20D0FA-ECEE-4D61-BF32-3800D430553A}">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 a front-end framework or toolkit</a:t>
          </a:r>
        </a:p>
      </dsp:txBody>
      <dsp:txXfrm>
        <a:off x="333914" y="2276522"/>
        <a:ext cx="1800000" cy="720000"/>
      </dsp:txXfrm>
    </dsp:sp>
    <dsp:sp modelId="{5EA232C9-16C7-4D52-AC4A-49041107D7D8}">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ACEA49-3B08-4D8F-804D-EC0200FD64F4}">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 a database for the backend</a:t>
          </a:r>
        </a:p>
      </dsp:txBody>
      <dsp:txXfrm>
        <a:off x="2448914" y="2276522"/>
        <a:ext cx="1800000" cy="720000"/>
      </dsp:txXfrm>
    </dsp:sp>
    <dsp:sp modelId="{90DE14A3-383A-4AC4-A87D-3931E7B8EF8A}">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EAC61-0902-47D6-8F21-40F603442BBB}">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Monitoring system</a:t>
          </a:r>
        </a:p>
      </dsp:txBody>
      <dsp:txXfrm>
        <a:off x="4563914" y="2276522"/>
        <a:ext cx="1800000" cy="720000"/>
      </dsp:txXfrm>
    </dsp:sp>
    <dsp:sp modelId="{9C94E5B5-555A-4789-B386-D569D049534B}">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93B8D-E815-449F-B5CF-98CF95F492B6}">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Expanding Browser Compatibility</a:t>
          </a:r>
        </a:p>
      </dsp:txBody>
      <dsp:txXfrm>
        <a:off x="6678914" y="2276522"/>
        <a:ext cx="1800000" cy="720000"/>
      </dsp:txXfrm>
    </dsp:sp>
    <dsp:sp modelId="{1C14E9B6-209B-46DF-984A-2008B3E73089}">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8A67D4-6C58-4AAC-AE1A-50D92FF7F2A9}">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Server-Side Rendering (SSR) Integration</a:t>
          </a:r>
        </a:p>
      </dsp:txBody>
      <dsp:txXfrm>
        <a:off x="8793914"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A1ECB-63E7-4F08-840B-E07791E01281}">
      <dsp:nvSpPr>
        <dsp:cNvPr id="0" name=""/>
        <dsp:cNvSpPr/>
      </dsp:nvSpPr>
      <dsp:spPr>
        <a:xfrm>
          <a:off x="56292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6B960-3FE6-47C8-9A96-536C24EBE78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981E4A-DBE2-406B-BD20-7100B4AEAD12}">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Django is connected to PostgresSQL</a:t>
          </a:r>
        </a:p>
      </dsp:txBody>
      <dsp:txXfrm>
        <a:off x="100682" y="2684598"/>
        <a:ext cx="2370489" cy="720000"/>
      </dsp:txXfrm>
    </dsp:sp>
    <dsp:sp modelId="{B5973C5A-CF8E-457E-990F-71FB8E4CC3E6}">
      <dsp:nvSpPr>
        <dsp:cNvPr id="0" name=""/>
        <dsp:cNvSpPr/>
      </dsp:nvSpPr>
      <dsp:spPr>
        <a:xfrm>
          <a:off x="334825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94558-3471-48C9-8A43-D20778EE0FF0}">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55F45-5C57-4449-A1E1-2BF61C1F5D9B}">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All user information are stored in the database</a:t>
          </a:r>
        </a:p>
      </dsp:txBody>
      <dsp:txXfrm>
        <a:off x="2886007" y="2684598"/>
        <a:ext cx="2370489" cy="720000"/>
      </dsp:txXfrm>
    </dsp:sp>
    <dsp:sp modelId="{6B31849D-C5E4-4B42-8606-D52BA2346095}">
      <dsp:nvSpPr>
        <dsp:cNvPr id="0" name=""/>
        <dsp:cNvSpPr/>
      </dsp:nvSpPr>
      <dsp:spPr>
        <a:xfrm>
          <a:off x="613357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5E2565-6A02-4EBA-B2A8-BC8F3A25EA46}">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DD6EF-4CA3-484D-8B40-BD55D25F219B}">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All passwords are hashed</a:t>
          </a:r>
        </a:p>
      </dsp:txBody>
      <dsp:txXfrm>
        <a:off x="5671332" y="2684598"/>
        <a:ext cx="2370489" cy="720000"/>
      </dsp:txXfrm>
    </dsp:sp>
    <dsp:sp modelId="{C30F7CF3-88C1-4247-93CB-01D8DA107240}">
      <dsp:nvSpPr>
        <dsp:cNvPr id="0" name=""/>
        <dsp:cNvSpPr/>
      </dsp:nvSpPr>
      <dsp:spPr>
        <a:xfrm>
          <a:off x="891890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EF9CB1-70AA-4ADC-8169-F8BDB18B1FA7}">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9962B-9FF5-43C1-9E2A-66D05451DFF4}">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2FA keys are encrypted</a:t>
          </a:r>
        </a:p>
      </dsp:txBody>
      <dsp:txXfrm>
        <a:off x="8456657" y="2684598"/>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54777-7E0F-4717-B367-ADAC3482E2FD}">
      <dsp:nvSpPr>
        <dsp:cNvPr id="0" name=""/>
        <dsp:cNvSpPr/>
      </dsp:nvSpPr>
      <dsp:spPr>
        <a:xfrm>
          <a:off x="0" y="706671"/>
          <a:ext cx="3073451" cy="195164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48F09-1CA3-49DF-B502-6CE7BD4B1321}">
      <dsp:nvSpPr>
        <dsp:cNvPr id="0" name=""/>
        <dsp:cNvSpPr/>
      </dsp:nvSpPr>
      <dsp:spPr>
        <a:xfrm>
          <a:off x="341494" y="1031091"/>
          <a:ext cx="3073451" cy="1951641"/>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Log in to receive a refresh token</a:t>
          </a:r>
        </a:p>
      </dsp:txBody>
      <dsp:txXfrm>
        <a:off x="398656" y="1088253"/>
        <a:ext cx="2959127" cy="1837317"/>
      </dsp:txXfrm>
    </dsp:sp>
    <dsp:sp modelId="{22032171-DF9A-45C7-95A2-8D1F060D9DD7}">
      <dsp:nvSpPr>
        <dsp:cNvPr id="0" name=""/>
        <dsp:cNvSpPr/>
      </dsp:nvSpPr>
      <dsp:spPr>
        <a:xfrm>
          <a:off x="3756441" y="706671"/>
          <a:ext cx="3073451" cy="195164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F1DC3-3682-4AFE-B126-7DCECD686016}">
      <dsp:nvSpPr>
        <dsp:cNvPr id="0" name=""/>
        <dsp:cNvSpPr/>
      </dsp:nvSpPr>
      <dsp:spPr>
        <a:xfrm>
          <a:off x="4097935" y="1031091"/>
          <a:ext cx="3073451" cy="1951641"/>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Private resources are secured using JSON Web token</a:t>
          </a:r>
        </a:p>
      </dsp:txBody>
      <dsp:txXfrm>
        <a:off x="4155097" y="1088253"/>
        <a:ext cx="2959127" cy="1837317"/>
      </dsp:txXfrm>
    </dsp:sp>
    <dsp:sp modelId="{20DC1055-ABC5-4586-9DFF-3E98FC50C0AB}">
      <dsp:nvSpPr>
        <dsp:cNvPr id="0" name=""/>
        <dsp:cNvSpPr/>
      </dsp:nvSpPr>
      <dsp:spPr>
        <a:xfrm>
          <a:off x="7512882" y="706671"/>
          <a:ext cx="3073451" cy="195164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14FDD-9B75-4ABA-9201-097B2975D2BB}">
      <dsp:nvSpPr>
        <dsp:cNvPr id="0" name=""/>
        <dsp:cNvSpPr/>
      </dsp:nvSpPr>
      <dsp:spPr>
        <a:xfrm>
          <a:off x="7854377" y="1031091"/>
          <a:ext cx="3073451" cy="1951641"/>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E" sz="2700" kern="1200"/>
            <a:t>All unauthorized access are denied or redirected to home</a:t>
          </a:r>
          <a:endParaRPr lang="en-US" sz="2700" kern="1200"/>
        </a:p>
      </dsp:txBody>
      <dsp:txXfrm>
        <a:off x="7911539" y="1088253"/>
        <a:ext cx="2959127" cy="18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17763-DB19-48AD-A348-35E73D195D2A}">
      <dsp:nvSpPr>
        <dsp:cNvPr id="0" name=""/>
        <dsp:cNvSpPr/>
      </dsp:nvSpPr>
      <dsp:spPr>
        <a:xfrm>
          <a:off x="828914" y="94470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9BACE-9AE4-4C8F-A9DF-54925B6396E2}">
      <dsp:nvSpPr>
        <dsp:cNvPr id="0" name=""/>
        <dsp:cNvSpPr/>
      </dsp:nvSpPr>
      <dsp:spPr>
        <a:xfrm>
          <a:off x="333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a:t>L</a:t>
          </a:r>
          <a:r>
            <a:rPr lang="en-US" sz="1700" kern="1200"/>
            <a:t>a</a:t>
          </a:r>
          <a:r>
            <a:rPr lang="en-AE" sz="1700" kern="1200"/>
            <a:t>ck of online gameplay support</a:t>
          </a:r>
          <a:endParaRPr lang="en-US" sz="1700" kern="1200"/>
        </a:p>
      </dsp:txBody>
      <dsp:txXfrm>
        <a:off x="333914" y="2024704"/>
        <a:ext cx="1800000" cy="720000"/>
      </dsp:txXfrm>
    </dsp:sp>
    <dsp:sp modelId="{435FC7AC-1AFB-41C0-8E86-FEB681F39B2D}">
      <dsp:nvSpPr>
        <dsp:cNvPr id="0" name=""/>
        <dsp:cNvSpPr/>
      </dsp:nvSpPr>
      <dsp:spPr>
        <a:xfrm>
          <a:off x="2943914" y="94470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F28E6-536A-4B17-B946-3B9B9AAEBF3A}">
      <dsp:nvSpPr>
        <dsp:cNvPr id="0" name=""/>
        <dsp:cNvSpPr/>
      </dsp:nvSpPr>
      <dsp:spPr>
        <a:xfrm>
          <a:off x="2448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a:t>Tournaments are limited to 4 players</a:t>
          </a:r>
          <a:endParaRPr lang="en-US" sz="1700" kern="1200"/>
        </a:p>
      </dsp:txBody>
      <dsp:txXfrm>
        <a:off x="2448914" y="2024704"/>
        <a:ext cx="1800000" cy="720000"/>
      </dsp:txXfrm>
    </dsp:sp>
    <dsp:sp modelId="{2EBD6664-9649-43BE-9584-5A6DC77808C5}">
      <dsp:nvSpPr>
        <dsp:cNvPr id="0" name=""/>
        <dsp:cNvSpPr/>
      </dsp:nvSpPr>
      <dsp:spPr>
        <a:xfrm>
          <a:off x="5058914" y="94470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970BD8-E6C9-4F39-A1AC-81BB9AF8C5B8}">
      <dsp:nvSpPr>
        <dsp:cNvPr id="0" name=""/>
        <dsp:cNvSpPr/>
      </dsp:nvSpPr>
      <dsp:spPr>
        <a:xfrm>
          <a:off x="4563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dirty="0"/>
            <a:t>Game cannot be played on mobile device</a:t>
          </a:r>
          <a:endParaRPr lang="en-US" sz="1700" kern="1200" dirty="0"/>
        </a:p>
      </dsp:txBody>
      <dsp:txXfrm>
        <a:off x="4563914" y="2024704"/>
        <a:ext cx="1800000" cy="720000"/>
      </dsp:txXfrm>
    </dsp:sp>
    <dsp:sp modelId="{251C42C1-3A0B-4D3C-9F44-9690FFF8031B}">
      <dsp:nvSpPr>
        <dsp:cNvPr id="0" name=""/>
        <dsp:cNvSpPr/>
      </dsp:nvSpPr>
      <dsp:spPr>
        <a:xfrm>
          <a:off x="7173914" y="94470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F3C9B-DD26-4FAF-874B-1305B46442C7}">
      <dsp:nvSpPr>
        <dsp:cNvPr id="0" name=""/>
        <dsp:cNvSpPr/>
      </dsp:nvSpPr>
      <dsp:spPr>
        <a:xfrm>
          <a:off x="6678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Lack of AI Pong opponent</a:t>
          </a:r>
        </a:p>
      </dsp:txBody>
      <dsp:txXfrm>
        <a:off x="6678914" y="2024704"/>
        <a:ext cx="1800000" cy="720000"/>
      </dsp:txXfrm>
    </dsp:sp>
    <dsp:sp modelId="{32817B91-B7EE-4E1F-AEDE-86A394D22FC7}">
      <dsp:nvSpPr>
        <dsp:cNvPr id="0" name=""/>
        <dsp:cNvSpPr/>
      </dsp:nvSpPr>
      <dsp:spPr>
        <a:xfrm>
          <a:off x="9288914" y="94470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9046C2-88DE-491C-85F8-153A29C7CC0A}">
      <dsp:nvSpPr>
        <dsp:cNvPr id="0" name=""/>
        <dsp:cNvSpPr/>
      </dsp:nvSpPr>
      <dsp:spPr>
        <a:xfrm>
          <a:off x="8793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a:t>Users are unable to chat with each other</a:t>
          </a:r>
          <a:endParaRPr lang="en-US" sz="1700" kern="1200"/>
        </a:p>
      </dsp:txBody>
      <dsp:txXfrm>
        <a:off x="8793914" y="2024704"/>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09E9E-74A2-4FAD-8CC2-E4B2CEF43DCB}">
      <dsp:nvSpPr>
        <dsp:cNvPr id="0" name=""/>
        <dsp:cNvSpPr/>
      </dsp:nvSpPr>
      <dsp:spPr>
        <a:xfrm>
          <a:off x="375047" y="1157282"/>
          <a:ext cx="610664" cy="61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57EAC5-093D-4B98-A72D-505946F93D1C}">
      <dsp:nvSpPr>
        <dsp:cNvPr id="0" name=""/>
        <dsp:cNvSpPr/>
      </dsp:nvSpPr>
      <dsp:spPr>
        <a:xfrm>
          <a:off x="1863"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Online support to the game</a:t>
          </a:r>
          <a:endParaRPr lang="en-US" sz="1500" kern="1200" dirty="0"/>
        </a:p>
      </dsp:txBody>
      <dsp:txXfrm>
        <a:off x="1863" y="1989310"/>
        <a:ext cx="1357031" cy="542812"/>
      </dsp:txXfrm>
    </dsp:sp>
    <dsp:sp modelId="{7722EA5E-9741-4525-BA09-745D79188C9A}">
      <dsp:nvSpPr>
        <dsp:cNvPr id="0" name=""/>
        <dsp:cNvSpPr/>
      </dsp:nvSpPr>
      <dsp:spPr>
        <a:xfrm>
          <a:off x="1969559" y="1157282"/>
          <a:ext cx="610664" cy="61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E1AE9D-4E6A-4789-86E6-3BBDA8E75916}">
      <dsp:nvSpPr>
        <dsp:cNvPr id="0" name=""/>
        <dsp:cNvSpPr/>
      </dsp:nvSpPr>
      <dsp:spPr>
        <a:xfrm>
          <a:off x="1596375"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Customizable Speed</a:t>
          </a:r>
          <a:endParaRPr lang="en-US" sz="1500" kern="1200" dirty="0"/>
        </a:p>
      </dsp:txBody>
      <dsp:txXfrm>
        <a:off x="1596375" y="1989310"/>
        <a:ext cx="1357031" cy="542812"/>
      </dsp:txXfrm>
    </dsp:sp>
    <dsp:sp modelId="{5BE1C59E-1A85-434E-833B-D4A2D7268E61}">
      <dsp:nvSpPr>
        <dsp:cNvPr id="0" name=""/>
        <dsp:cNvSpPr/>
      </dsp:nvSpPr>
      <dsp:spPr>
        <a:xfrm>
          <a:off x="3564070" y="1157282"/>
          <a:ext cx="610664" cy="61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6C97BE-3BD6-4AFD-A9EC-3CCD840CAAD3}">
      <dsp:nvSpPr>
        <dsp:cNvPr id="0" name=""/>
        <dsp:cNvSpPr/>
      </dsp:nvSpPr>
      <dsp:spPr>
        <a:xfrm>
          <a:off x="3190887"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Chat functionality</a:t>
          </a:r>
          <a:endParaRPr lang="en-US" sz="1500" kern="1200" dirty="0"/>
        </a:p>
      </dsp:txBody>
      <dsp:txXfrm>
        <a:off x="3190887" y="1989310"/>
        <a:ext cx="1357031" cy="542812"/>
      </dsp:txXfrm>
    </dsp:sp>
    <dsp:sp modelId="{C9E99A67-B4ED-4A27-A89D-19F866D0B2D6}">
      <dsp:nvSpPr>
        <dsp:cNvPr id="0" name=""/>
        <dsp:cNvSpPr/>
      </dsp:nvSpPr>
      <dsp:spPr>
        <a:xfrm>
          <a:off x="5158582" y="1157282"/>
          <a:ext cx="610664" cy="610664"/>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DA954-BA98-4A05-8422-A6CEB55C802E}">
      <dsp:nvSpPr>
        <dsp:cNvPr id="0" name=""/>
        <dsp:cNvSpPr/>
      </dsp:nvSpPr>
      <dsp:spPr>
        <a:xfrm>
          <a:off x="4785398"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Better Animation</a:t>
          </a:r>
        </a:p>
      </dsp:txBody>
      <dsp:txXfrm>
        <a:off x="4785398" y="1989310"/>
        <a:ext cx="1357031" cy="542812"/>
      </dsp:txXfrm>
    </dsp:sp>
    <dsp:sp modelId="{3136472E-C428-4094-8D05-3DE4BDE37ABF}">
      <dsp:nvSpPr>
        <dsp:cNvPr id="0" name=""/>
        <dsp:cNvSpPr/>
      </dsp:nvSpPr>
      <dsp:spPr>
        <a:xfrm>
          <a:off x="6753094" y="1157282"/>
          <a:ext cx="610664" cy="6106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69BBEB-5DAA-4FBC-8350-FA3564160151}">
      <dsp:nvSpPr>
        <dsp:cNvPr id="0" name=""/>
        <dsp:cNvSpPr/>
      </dsp:nvSpPr>
      <dsp:spPr>
        <a:xfrm>
          <a:off x="6379910"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More Alert triggers</a:t>
          </a:r>
          <a:endParaRPr lang="en-US" sz="1500" kern="1200" dirty="0"/>
        </a:p>
      </dsp:txBody>
      <dsp:txXfrm>
        <a:off x="6379910" y="1989310"/>
        <a:ext cx="1357031" cy="542812"/>
      </dsp:txXfrm>
    </dsp:sp>
    <dsp:sp modelId="{27C8C5A7-C5C9-4E53-B5E3-B4BAD52D02CE}">
      <dsp:nvSpPr>
        <dsp:cNvPr id="0" name=""/>
        <dsp:cNvSpPr/>
      </dsp:nvSpPr>
      <dsp:spPr>
        <a:xfrm>
          <a:off x="8347605" y="1157282"/>
          <a:ext cx="610664" cy="6106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B083A5-119F-4C83-9D8A-9560912D7C89}">
      <dsp:nvSpPr>
        <dsp:cNvPr id="0" name=""/>
        <dsp:cNvSpPr/>
      </dsp:nvSpPr>
      <dsp:spPr>
        <a:xfrm>
          <a:off x="7974422"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Means to send Alerts to admins</a:t>
          </a:r>
          <a:endParaRPr lang="en-US" sz="1500" kern="1200" dirty="0"/>
        </a:p>
      </dsp:txBody>
      <dsp:txXfrm>
        <a:off x="7974422" y="1989310"/>
        <a:ext cx="1357031" cy="542812"/>
      </dsp:txXfrm>
    </dsp:sp>
    <dsp:sp modelId="{81B82A4D-E77F-42E5-A49A-8701B7A46326}">
      <dsp:nvSpPr>
        <dsp:cNvPr id="0" name=""/>
        <dsp:cNvSpPr/>
      </dsp:nvSpPr>
      <dsp:spPr>
        <a:xfrm>
          <a:off x="9942117" y="1157282"/>
          <a:ext cx="610664" cy="6106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6BE6E9-83E5-4F59-B321-178492561EDC}">
      <dsp:nvSpPr>
        <dsp:cNvPr id="0" name=""/>
        <dsp:cNvSpPr/>
      </dsp:nvSpPr>
      <dsp:spPr>
        <a:xfrm>
          <a:off x="9568934"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Cloud Vault unsealing</a:t>
          </a:r>
          <a:endParaRPr lang="en-US" sz="1500" kern="1200" dirty="0"/>
        </a:p>
      </dsp:txBody>
      <dsp:txXfrm>
        <a:off x="9568934" y="1989310"/>
        <a:ext cx="1357031" cy="54281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DB06F-CDDF-4161-81E0-84DFB5B349FD}" type="datetimeFigureOut">
              <a:rPr lang="en-AE" smtClean="0"/>
              <a:t>23 Oct 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582ED-CC11-4CC2-8EE9-91644CADC2C6}" type="slidenum">
              <a:rPr lang="en-AE" smtClean="0"/>
              <a:t>‹#›</a:t>
            </a:fld>
            <a:endParaRPr lang="en-AE"/>
          </a:p>
        </p:txBody>
      </p:sp>
    </p:spTree>
    <p:extLst>
      <p:ext uri="{BB962C8B-B14F-4D97-AF65-F5344CB8AC3E}">
        <p14:creationId xmlns:p14="http://schemas.microsoft.com/office/powerpoint/2010/main" val="135260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Site, running on Django as the backend and designed atop of bootstrap as the frontend framework</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7</a:t>
            </a:fld>
            <a:endParaRPr lang="en-AE"/>
          </a:p>
        </p:txBody>
      </p:sp>
    </p:spTree>
    <p:extLst>
      <p:ext uri="{BB962C8B-B14F-4D97-AF65-F5344CB8AC3E}">
        <p14:creationId xmlns:p14="http://schemas.microsoft.com/office/powerpoint/2010/main" val="378219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Calibri" panose="020F0502020204030204" pitchFamily="34" charset="0"/>
              </a:rPr>
              <a:t>- Users can manage their profiles through settings.</a:t>
            </a:r>
            <a:endParaRPr lang="en-US" b="0" dirty="0">
              <a:effectLst/>
            </a:endParaRPr>
          </a:p>
          <a:p>
            <a:pPr rtl="0"/>
            <a:r>
              <a:rPr lang="en-US" sz="1800" b="0" i="0" u="none" strike="noStrike" dirty="0">
                <a:solidFill>
                  <a:srgbClr val="000000"/>
                </a:solidFill>
                <a:effectLst/>
                <a:latin typeface="Calibri" panose="020F0502020204030204" pitchFamily="34" charset="0"/>
              </a:rPr>
              <a:t>- Key features:</a:t>
            </a:r>
            <a:endParaRPr lang="en-US" b="0" dirty="0">
              <a:effectLst/>
            </a:endParaRPr>
          </a:p>
          <a:p>
            <a:pPr rtl="0"/>
            <a:r>
              <a:rPr lang="en-US" sz="1800" b="0" i="0" u="none" strike="noStrike" dirty="0">
                <a:solidFill>
                  <a:srgbClr val="000000"/>
                </a:solidFill>
                <a:effectLst/>
                <a:latin typeface="Calibri" panose="020F0502020204030204" pitchFamily="34" charset="0"/>
              </a:rPr>
              <a:t>  - Upload avatar: Personalize profile with an image.</a:t>
            </a:r>
            <a:endParaRPr lang="en-US" b="0" dirty="0">
              <a:effectLst/>
            </a:endParaRPr>
          </a:p>
          <a:p>
            <a:pPr rtl="0"/>
            <a:r>
              <a:rPr lang="en-US" sz="1800" b="0" i="0" u="none" strike="noStrike" dirty="0">
                <a:solidFill>
                  <a:srgbClr val="000000"/>
                </a:solidFill>
                <a:effectLst/>
                <a:latin typeface="Calibri" panose="020F0502020204030204" pitchFamily="34" charset="0"/>
              </a:rPr>
              <a:t>  - Change password: Secure access by updating credentials.</a:t>
            </a:r>
            <a:endParaRPr lang="en-US" b="0" dirty="0">
              <a:effectLst/>
            </a:endParaRPr>
          </a:p>
          <a:p>
            <a:pPr rtl="0"/>
            <a:r>
              <a:rPr lang="en-US" sz="1800" b="0" i="0" u="none" strike="noStrike" dirty="0">
                <a:solidFill>
                  <a:srgbClr val="000000"/>
                </a:solidFill>
                <a:effectLst/>
                <a:latin typeface="Calibri" panose="020F0502020204030204" pitchFamily="34" charset="0"/>
              </a:rPr>
              <a:t>  - Add a nickname: Customize display name for games and interactions.</a:t>
            </a:r>
            <a:endParaRPr lang="en-US" b="0" dirty="0">
              <a:effectLst/>
            </a:endParaRPr>
          </a:p>
          <a:p>
            <a:pPr rtl="0"/>
            <a:r>
              <a:rPr lang="en-US" sz="1800" b="0" i="0" u="none" strike="noStrike" dirty="0">
                <a:solidFill>
                  <a:srgbClr val="000000"/>
                </a:solidFill>
                <a:effectLst/>
                <a:latin typeface="Calibri" panose="020F0502020204030204" pitchFamily="34" charset="0"/>
              </a:rPr>
              <a:t>  - Enable Two-Factor Authentication (2FA): Enhance security.</a:t>
            </a:r>
            <a:endParaRPr lang="en-US" b="0" dirty="0">
              <a:effectLst/>
            </a:endParaRPr>
          </a:p>
          <a:p>
            <a:br>
              <a:rPr lang="en-US" dirty="0"/>
            </a:b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19</a:t>
            </a:fld>
            <a:endParaRPr lang="en-AE"/>
          </a:p>
        </p:txBody>
      </p:sp>
    </p:spTree>
    <p:extLst>
      <p:ext uri="{BB962C8B-B14F-4D97-AF65-F5344CB8AC3E}">
        <p14:creationId xmlns:p14="http://schemas.microsoft.com/office/powerpoint/2010/main" val="2698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choosing to enable 2FA, the user is redirected to the setup page where they are asked to scan the QR code.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20</a:t>
            </a:fld>
            <a:endParaRPr lang="en-AE"/>
          </a:p>
        </p:txBody>
      </p:sp>
    </p:spTree>
    <p:extLst>
      <p:ext uri="{BB962C8B-B14F-4D97-AF65-F5344CB8AC3E}">
        <p14:creationId xmlns:p14="http://schemas.microsoft.com/office/powerpoint/2010/main" val="2076535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successfully verifying the code from an authenticator app the 2FA authentication will be enabled for the user. Where upon their next login will be required to enter 2FA to complete the login process</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21</a:t>
            </a:fld>
            <a:endParaRPr lang="en-AE"/>
          </a:p>
        </p:txBody>
      </p:sp>
    </p:spTree>
    <p:extLst>
      <p:ext uri="{BB962C8B-B14F-4D97-AF65-F5344CB8AC3E}">
        <p14:creationId xmlns:p14="http://schemas.microsoft.com/office/powerpoint/2010/main" val="147671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access the pong game and start with two different options</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22</a:t>
            </a:fld>
            <a:endParaRPr lang="en-AE"/>
          </a:p>
        </p:txBody>
      </p:sp>
    </p:spTree>
    <p:extLst>
      <p:ext uri="{BB962C8B-B14F-4D97-AF65-F5344CB8AC3E}">
        <p14:creationId xmlns:p14="http://schemas.microsoft.com/office/powerpoint/2010/main" val="3616532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Calibri" panose="020F0502020204030204" pitchFamily="34" charset="0"/>
              </a:rPr>
              <a:t>- Two-player game controls:</a:t>
            </a:r>
            <a:endParaRPr lang="en-US" b="0" dirty="0">
              <a:effectLst/>
            </a:endParaRPr>
          </a:p>
          <a:p>
            <a:pPr rtl="0"/>
            <a:r>
              <a:rPr lang="en-US" sz="1800" b="0" i="0" u="none" strike="noStrike" dirty="0">
                <a:solidFill>
                  <a:srgbClr val="000000"/>
                </a:solidFill>
                <a:effectLst/>
                <a:latin typeface="Calibri" panose="020F0502020204030204" pitchFamily="34" charset="0"/>
              </a:rPr>
              <a:t>    - User 1: Uses WASD keys.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 User 2: Uses arrow keys.</a:t>
            </a:r>
            <a:endParaRPr lang="en-US" b="0" dirty="0">
              <a:effectLst/>
            </a:endParaRPr>
          </a:p>
          <a:p>
            <a:pPr rtl="0"/>
            <a:endParaRPr lang="en-US" b="0" dirty="0">
              <a:effectLst/>
            </a:endParaRPr>
          </a:p>
          <a:p>
            <a:br>
              <a:rPr lang="en-US" dirty="0"/>
            </a:b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23</a:t>
            </a:fld>
            <a:endParaRPr lang="en-AE"/>
          </a:p>
        </p:txBody>
      </p:sp>
    </p:spTree>
    <p:extLst>
      <p:ext uri="{BB962C8B-B14F-4D97-AF65-F5344CB8AC3E}">
        <p14:creationId xmlns:p14="http://schemas.microsoft.com/office/powerpoint/2010/main" val="308928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Displayes wins and losses by date as well as total wins and losses.</a:t>
            </a:r>
          </a:p>
        </p:txBody>
      </p:sp>
      <p:sp>
        <p:nvSpPr>
          <p:cNvPr id="4" name="Slide Number Placeholder 3"/>
          <p:cNvSpPr>
            <a:spLocks noGrp="1"/>
          </p:cNvSpPr>
          <p:nvPr>
            <p:ph type="sldNum" sz="quarter" idx="5"/>
          </p:nvPr>
        </p:nvSpPr>
        <p:spPr/>
        <p:txBody>
          <a:bodyPr/>
          <a:lstStyle/>
          <a:p>
            <a:fld id="{2B2582ED-CC11-4CC2-8EE9-91644CADC2C6}" type="slidenum">
              <a:rPr lang="en-AE" smtClean="0"/>
              <a:t>24</a:t>
            </a:fld>
            <a:endParaRPr lang="en-AE"/>
          </a:p>
        </p:txBody>
      </p:sp>
    </p:spTree>
    <p:extLst>
      <p:ext uri="{BB962C8B-B14F-4D97-AF65-F5344CB8AC3E}">
        <p14:creationId xmlns:p14="http://schemas.microsoft.com/office/powerpoint/2010/main" val="2442428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Calibri" panose="020F0502020204030204" pitchFamily="34" charset="0"/>
              </a:rPr>
              <a:t>- Bracket system for organizing matches:</a:t>
            </a:r>
            <a:endParaRPr lang="en-US" b="0" dirty="0">
              <a:effectLst/>
            </a:endParaRPr>
          </a:p>
          <a:p>
            <a:pPr rtl="0"/>
            <a:r>
              <a:rPr lang="en-US" sz="1800" b="0" i="0" u="none" strike="noStrike" dirty="0">
                <a:solidFill>
                  <a:srgbClr val="000000"/>
                </a:solidFill>
                <a:effectLst/>
                <a:latin typeface="Calibri" panose="020F0502020204030204" pitchFamily="34" charset="0"/>
              </a:rPr>
              <a:t>  - after inputting Player aliases: Displays nicknames.</a:t>
            </a:r>
            <a:endParaRPr lang="en-US" b="0" dirty="0">
              <a:effectLst/>
            </a:endParaRPr>
          </a:p>
          <a:p>
            <a:pPr rtl="0"/>
            <a:r>
              <a:rPr lang="en-US" sz="1800" b="0" i="0" u="none" strike="noStrike" dirty="0">
                <a:solidFill>
                  <a:srgbClr val="000000"/>
                </a:solidFill>
                <a:effectLst/>
                <a:latin typeface="Calibri" panose="020F0502020204030204" pitchFamily="34" charset="0"/>
              </a:rPr>
              <a:t>  -  after Randomization: Shuffle player positions in the bracket for fairness in matchmaking.</a:t>
            </a:r>
            <a:endParaRPr lang="en-US" b="0" dirty="0">
              <a:effectLst/>
            </a:endParaRPr>
          </a:p>
          <a:p>
            <a:br>
              <a:rPr lang="en-US" dirty="0"/>
            </a:b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25</a:t>
            </a:fld>
            <a:endParaRPr lang="en-AE"/>
          </a:p>
        </p:txBody>
      </p:sp>
    </p:spTree>
    <p:extLst>
      <p:ext uri="{BB962C8B-B14F-4D97-AF65-F5344CB8AC3E}">
        <p14:creationId xmlns:p14="http://schemas.microsoft.com/office/powerpoint/2010/main" val="65472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AE" dirty="0"/>
              <a:t>ach match continues till one player gets 10 points and then the winner of that match is displayed in the brackets</a:t>
            </a:r>
          </a:p>
        </p:txBody>
      </p:sp>
      <p:sp>
        <p:nvSpPr>
          <p:cNvPr id="4" name="Slide Number Placeholder 3"/>
          <p:cNvSpPr>
            <a:spLocks noGrp="1"/>
          </p:cNvSpPr>
          <p:nvPr>
            <p:ph type="sldNum" sz="quarter" idx="5"/>
          </p:nvPr>
        </p:nvSpPr>
        <p:spPr/>
        <p:txBody>
          <a:bodyPr/>
          <a:lstStyle/>
          <a:p>
            <a:fld id="{2B2582ED-CC11-4CC2-8EE9-91644CADC2C6}" type="slidenum">
              <a:rPr lang="en-AE" smtClean="0"/>
              <a:t>26</a:t>
            </a:fld>
            <a:endParaRPr lang="en-AE"/>
          </a:p>
        </p:txBody>
      </p:sp>
    </p:spTree>
    <p:extLst>
      <p:ext uri="{BB962C8B-B14F-4D97-AF65-F5344CB8AC3E}">
        <p14:creationId xmlns:p14="http://schemas.microsoft.com/office/powerpoint/2010/main" val="145061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30</a:t>
            </a:fld>
            <a:endParaRPr lang="en-AE"/>
          </a:p>
        </p:txBody>
      </p:sp>
    </p:spTree>
    <p:extLst>
      <p:ext uri="{BB962C8B-B14F-4D97-AF65-F5344CB8AC3E}">
        <p14:creationId xmlns:p14="http://schemas.microsoft.com/office/powerpoint/2010/main" val="1477047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site is accessed through nginx, integrated with mod security to safeguard the server. Vital keys required for the operation of the sites and other services are stored in the vault to maximize protection and cant be access without prior unsealing.</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32</a:t>
            </a:fld>
            <a:endParaRPr lang="en-AE"/>
          </a:p>
        </p:txBody>
      </p:sp>
    </p:spTree>
    <p:extLst>
      <p:ext uri="{BB962C8B-B14F-4D97-AF65-F5344CB8AC3E}">
        <p14:creationId xmlns:p14="http://schemas.microsoft.com/office/powerpoint/2010/main" val="66532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users can register their accounts by clicking the arrow near the guest icon and pressing sign up. </a:t>
            </a:r>
          </a:p>
          <a:p>
            <a:r>
              <a:rPr lang="en-US" dirty="0"/>
              <a:t>Add video logging in</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8</a:t>
            </a:fld>
            <a:endParaRPr lang="en-AE"/>
          </a:p>
        </p:txBody>
      </p:sp>
    </p:spTree>
    <p:extLst>
      <p:ext uri="{BB962C8B-B14F-4D97-AF65-F5344CB8AC3E}">
        <p14:creationId xmlns:p14="http://schemas.microsoft.com/office/powerpoint/2010/main" val="643295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separated each of our services from into different containers. This allowed us to collaborate more easily while also increasing the overall reliability of the entire site while also increasing the security.  </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33</a:t>
            </a:fld>
            <a:endParaRPr lang="en-AE"/>
          </a:p>
        </p:txBody>
      </p:sp>
    </p:spTree>
    <p:extLst>
      <p:ext uri="{BB962C8B-B14F-4D97-AF65-F5344CB8AC3E}">
        <p14:creationId xmlns:p14="http://schemas.microsoft.com/office/powerpoint/2010/main" val="2595928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performance limitations?</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34</a:t>
            </a:fld>
            <a:endParaRPr lang="en-AE"/>
          </a:p>
        </p:txBody>
      </p:sp>
    </p:spTree>
    <p:extLst>
      <p:ext uri="{BB962C8B-B14F-4D97-AF65-F5344CB8AC3E}">
        <p14:creationId xmlns:p14="http://schemas.microsoft.com/office/powerpoint/2010/main" val="112217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9</a:t>
            </a:fld>
            <a:endParaRPr lang="en-AE"/>
          </a:p>
        </p:txBody>
      </p:sp>
    </p:spTree>
    <p:extLst>
      <p:ext uri="{BB962C8B-B14F-4D97-AF65-F5344CB8AC3E}">
        <p14:creationId xmlns:p14="http://schemas.microsoft.com/office/powerpoint/2010/main" val="3506389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registered, they can proceed to the login page and enter their credentials. After which they will be redirected to the home page and are able to confirm they are logged in with their username shown in the top right of the site.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10</a:t>
            </a:fld>
            <a:endParaRPr lang="en-AE"/>
          </a:p>
        </p:txBody>
      </p:sp>
    </p:spTree>
    <p:extLst>
      <p:ext uri="{BB962C8B-B14F-4D97-AF65-F5344CB8AC3E}">
        <p14:creationId xmlns:p14="http://schemas.microsoft.com/office/powerpoint/2010/main" val="446810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designed on bootstrap, it allows the developer to easily accommodate for support for multiple different browsers. As it can be seen with Chrome and Firefox side by side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11</a:t>
            </a:fld>
            <a:endParaRPr lang="en-AE"/>
          </a:p>
        </p:txBody>
      </p:sp>
    </p:spTree>
    <p:extLst>
      <p:ext uri="{BB962C8B-B14F-4D97-AF65-F5344CB8AC3E}">
        <p14:creationId xmlns:p14="http://schemas.microsoft.com/office/powerpoint/2010/main" val="279559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seamlessly explore the site without having their system being burdened. By sending the client the segment required for the next page, we are able to reduce load on the client system and network bandwidth resulting in a faster and snappier website experience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12</a:t>
            </a:fld>
            <a:endParaRPr lang="en-AE"/>
          </a:p>
        </p:txBody>
      </p:sp>
    </p:spTree>
    <p:extLst>
      <p:ext uri="{BB962C8B-B14F-4D97-AF65-F5344CB8AC3E}">
        <p14:creationId xmlns:p14="http://schemas.microsoft.com/office/powerpoint/2010/main" val="249688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user is able to switch between pages seamlessly nor any sign of the browser loading</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13</a:t>
            </a:fld>
            <a:endParaRPr lang="en-AE"/>
          </a:p>
        </p:txBody>
      </p:sp>
    </p:spTree>
    <p:extLst>
      <p:ext uri="{BB962C8B-B14F-4D97-AF65-F5344CB8AC3E}">
        <p14:creationId xmlns:p14="http://schemas.microsoft.com/office/powerpoint/2010/main" val="240802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only way to login, alternatively the user may decide to sign up or login using their 42 account. Upon clicking it </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16</a:t>
            </a:fld>
            <a:endParaRPr lang="en-AE"/>
          </a:p>
        </p:txBody>
      </p:sp>
    </p:spTree>
    <p:extLst>
      <p:ext uri="{BB962C8B-B14F-4D97-AF65-F5344CB8AC3E}">
        <p14:creationId xmlns:p14="http://schemas.microsoft.com/office/powerpoint/2010/main" val="259132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will redirected to the 42 site. If already logged in, they will asked to authorize the site and will be redirected back to our site.   </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17</a:t>
            </a:fld>
            <a:endParaRPr lang="en-AE"/>
          </a:p>
        </p:txBody>
      </p:sp>
    </p:spTree>
    <p:extLst>
      <p:ext uri="{BB962C8B-B14F-4D97-AF65-F5344CB8AC3E}">
        <p14:creationId xmlns:p14="http://schemas.microsoft.com/office/powerpoint/2010/main" val="2036880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4C1C-DE55-C7DB-E53C-1A35D26AB3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E"/>
          </a:p>
        </p:txBody>
      </p:sp>
      <p:sp>
        <p:nvSpPr>
          <p:cNvPr id="3" name="Subtitle 2">
            <a:extLst>
              <a:ext uri="{FF2B5EF4-FFF2-40B4-BE49-F238E27FC236}">
                <a16:creationId xmlns:a16="http://schemas.microsoft.com/office/drawing/2014/main" id="{F2C8F919-6395-5F70-8C17-2043F6150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E"/>
          </a:p>
        </p:txBody>
      </p:sp>
      <p:sp>
        <p:nvSpPr>
          <p:cNvPr id="4" name="Date Placeholder 3">
            <a:extLst>
              <a:ext uri="{FF2B5EF4-FFF2-40B4-BE49-F238E27FC236}">
                <a16:creationId xmlns:a16="http://schemas.microsoft.com/office/drawing/2014/main" id="{D775B277-A3C9-476F-CDFC-ACBE12783BB7}"/>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29D4E185-D4B8-4583-B073-252736B3AF3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3F4A5020-53F9-88B7-3CFB-DCC3FF3197DA}"/>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5082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8770-4F86-BF22-6397-B8B1D6C6CF35}"/>
              </a:ext>
            </a:extLst>
          </p:cNvPr>
          <p:cNvSpPr>
            <a:spLocks noGrp="1"/>
          </p:cNvSpPr>
          <p:nvPr>
            <p:ph type="title"/>
          </p:nvPr>
        </p:nvSpPr>
        <p:spPr/>
        <p:txBody>
          <a:bodyPr/>
          <a:lstStyle/>
          <a:p>
            <a:r>
              <a:rPr lang="en-GB"/>
              <a:t>Click to edit Master title style</a:t>
            </a:r>
            <a:endParaRPr lang="en-AE"/>
          </a:p>
        </p:txBody>
      </p:sp>
      <p:sp>
        <p:nvSpPr>
          <p:cNvPr id="3" name="Vertical Text Placeholder 2">
            <a:extLst>
              <a:ext uri="{FF2B5EF4-FFF2-40B4-BE49-F238E27FC236}">
                <a16:creationId xmlns:a16="http://schemas.microsoft.com/office/drawing/2014/main" id="{E091B9FE-4AE5-2723-3670-61DBA3C9C6E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3304E626-633C-6746-73B6-A8143B1E1AA8}"/>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08999EFE-7137-30EE-620B-B177500126CB}"/>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E4D6E89-3EEA-478C-33B3-E31D584BACDE}"/>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15633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19953-936C-9B15-305C-E67AA0EC39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E"/>
          </a:p>
        </p:txBody>
      </p:sp>
      <p:sp>
        <p:nvSpPr>
          <p:cNvPr id="3" name="Vertical Text Placeholder 2">
            <a:extLst>
              <a:ext uri="{FF2B5EF4-FFF2-40B4-BE49-F238E27FC236}">
                <a16:creationId xmlns:a16="http://schemas.microsoft.com/office/drawing/2014/main" id="{F8894D41-A1C0-8DCF-F6A3-C8F254329F7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D5AEF831-1481-7D9D-9FF2-15B4169ED3CF}"/>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DD0ABF36-47C5-54E7-B92B-2862DB95EE6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2006E013-EFBE-40CF-BEA8-3625C0FC3B0E}"/>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376534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9F71E8-EE7F-4944-81A1-77C4C0BD10E3}"/>
              </a:ext>
            </a:extLst>
          </p:cNvPr>
          <p:cNvSpPr/>
          <p:nvPr userDrawn="1"/>
        </p:nvSpPr>
        <p:spPr>
          <a:xfrm>
            <a:off x="786085" y="2245189"/>
            <a:ext cx="1621356" cy="16213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4C27A7-B56F-4393-9A81-FD321AC58932}"/>
              </a:ext>
            </a:extLst>
          </p:cNvPr>
          <p:cNvSpPr/>
          <p:nvPr userDrawn="1"/>
        </p:nvSpPr>
        <p:spPr>
          <a:xfrm>
            <a:off x="3041520" y="2251005"/>
            <a:ext cx="1609724" cy="160972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4B835E-8A36-4DCD-A51F-3F8223483370}"/>
              </a:ext>
            </a:extLst>
          </p:cNvPr>
          <p:cNvSpPr/>
          <p:nvPr userDrawn="1"/>
        </p:nvSpPr>
        <p:spPr>
          <a:xfrm>
            <a:off x="5291138" y="2251005"/>
            <a:ext cx="1609724" cy="1609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47865FF-4B47-4B78-9C51-89766AADB2B8}"/>
              </a:ext>
            </a:extLst>
          </p:cNvPr>
          <p:cNvSpPr/>
          <p:nvPr userDrawn="1"/>
        </p:nvSpPr>
        <p:spPr>
          <a:xfrm>
            <a:off x="7540757" y="2251005"/>
            <a:ext cx="1609724" cy="160972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8">
            <a:extLst>
              <a:ext uri="{FF2B5EF4-FFF2-40B4-BE49-F238E27FC236}">
                <a16:creationId xmlns:a16="http://schemas.microsoft.com/office/drawing/2014/main" id="{69E24AB4-1A39-46EB-A40F-3E36190E1BC9}"/>
              </a:ext>
            </a:extLst>
          </p:cNvPr>
          <p:cNvSpPr>
            <a:spLocks noGrp="1"/>
          </p:cNvSpPr>
          <p:nvPr>
            <p:ph type="pic" sz="quarter" idx="21"/>
          </p:nvPr>
        </p:nvSpPr>
        <p:spPr>
          <a:xfrm>
            <a:off x="840630" y="2299734"/>
            <a:ext cx="1512266" cy="1512266"/>
          </a:xfrm>
          <a:prstGeom prst="ellipse">
            <a:avLst/>
          </a:prstGeom>
        </p:spPr>
        <p:txBody>
          <a:bodyPr anchor="ctr">
            <a:normAutofit/>
          </a:bodyPr>
          <a:lstStyle>
            <a:lvl1pPr marL="0" indent="0" algn="ctr">
              <a:buNone/>
              <a:defRPr sz="1000"/>
            </a:lvl1pPr>
          </a:lstStyle>
          <a:p>
            <a:endParaRPr lang="en-US"/>
          </a:p>
        </p:txBody>
      </p:sp>
      <p:sp>
        <p:nvSpPr>
          <p:cNvPr id="16" name="Picture Placeholder 18">
            <a:extLst>
              <a:ext uri="{FF2B5EF4-FFF2-40B4-BE49-F238E27FC236}">
                <a16:creationId xmlns:a16="http://schemas.microsoft.com/office/drawing/2014/main" id="{830C6B90-752D-4D13-853A-25DDE7FF4A56}"/>
              </a:ext>
            </a:extLst>
          </p:cNvPr>
          <p:cNvSpPr>
            <a:spLocks noGrp="1"/>
          </p:cNvSpPr>
          <p:nvPr>
            <p:ph type="pic" sz="quarter" idx="22"/>
          </p:nvPr>
        </p:nvSpPr>
        <p:spPr>
          <a:xfrm>
            <a:off x="3088496" y="2299734"/>
            <a:ext cx="1512266" cy="1512266"/>
          </a:xfrm>
          <a:prstGeom prst="ellipse">
            <a:avLst/>
          </a:prstGeom>
        </p:spPr>
        <p:txBody>
          <a:bodyPr anchor="ctr">
            <a:normAutofit/>
          </a:bodyPr>
          <a:lstStyle>
            <a:lvl1pPr marL="0" indent="0" algn="ctr">
              <a:buNone/>
              <a:defRPr sz="1000"/>
            </a:lvl1pPr>
          </a:lstStyle>
          <a:p>
            <a:endParaRPr lang="en-US"/>
          </a:p>
        </p:txBody>
      </p:sp>
      <p:sp>
        <p:nvSpPr>
          <p:cNvPr id="17" name="Picture Placeholder 18">
            <a:extLst>
              <a:ext uri="{FF2B5EF4-FFF2-40B4-BE49-F238E27FC236}">
                <a16:creationId xmlns:a16="http://schemas.microsoft.com/office/drawing/2014/main" id="{D8BE65DE-F4D6-4A50-8E37-95593DD656D1}"/>
              </a:ext>
            </a:extLst>
          </p:cNvPr>
          <p:cNvSpPr>
            <a:spLocks noGrp="1"/>
          </p:cNvSpPr>
          <p:nvPr>
            <p:ph type="pic" sz="quarter" idx="23"/>
          </p:nvPr>
        </p:nvSpPr>
        <p:spPr>
          <a:xfrm>
            <a:off x="5338114" y="2299734"/>
            <a:ext cx="1512266" cy="1512266"/>
          </a:xfrm>
          <a:prstGeom prst="ellipse">
            <a:avLst/>
          </a:prstGeom>
        </p:spPr>
        <p:txBody>
          <a:bodyPr anchor="ctr">
            <a:normAutofit/>
          </a:bodyPr>
          <a:lstStyle>
            <a:lvl1pPr marL="0" indent="0" algn="ctr">
              <a:buNone/>
              <a:defRPr sz="1000"/>
            </a:lvl1pPr>
          </a:lstStyle>
          <a:p>
            <a:endParaRPr lang="en-US"/>
          </a:p>
        </p:txBody>
      </p:sp>
      <p:sp>
        <p:nvSpPr>
          <p:cNvPr id="20" name="Picture Placeholder 18">
            <a:extLst>
              <a:ext uri="{FF2B5EF4-FFF2-40B4-BE49-F238E27FC236}">
                <a16:creationId xmlns:a16="http://schemas.microsoft.com/office/drawing/2014/main" id="{0C4EF2E9-A9C0-4BDC-9D68-C6AC89C94B88}"/>
              </a:ext>
            </a:extLst>
          </p:cNvPr>
          <p:cNvSpPr>
            <a:spLocks noGrp="1"/>
          </p:cNvSpPr>
          <p:nvPr>
            <p:ph type="pic" sz="quarter" idx="24"/>
          </p:nvPr>
        </p:nvSpPr>
        <p:spPr>
          <a:xfrm>
            <a:off x="7587733" y="2299734"/>
            <a:ext cx="1512266" cy="1512266"/>
          </a:xfrm>
          <a:prstGeom prst="ellipse">
            <a:avLst/>
          </a:prstGeom>
        </p:spPr>
        <p:txBody>
          <a:bodyPr anchor="ctr">
            <a:normAutofit/>
          </a:bodyPr>
          <a:lstStyle>
            <a:lvl1pPr marL="0" indent="0" algn="ctr">
              <a:buNone/>
              <a:defRPr sz="1000"/>
            </a:lvl1pPr>
          </a:lstStyle>
          <a:p>
            <a:endParaRPr lang="en-US"/>
          </a:p>
        </p:txBody>
      </p:sp>
      <p:sp>
        <p:nvSpPr>
          <p:cNvPr id="2" name="Date Placeholder 1">
            <a:extLst>
              <a:ext uri="{FF2B5EF4-FFF2-40B4-BE49-F238E27FC236}">
                <a16:creationId xmlns:a16="http://schemas.microsoft.com/office/drawing/2014/main" id="{A8DB7366-F2D3-4423-AFC0-8CF5A476E5B9}"/>
              </a:ext>
            </a:extLst>
          </p:cNvPr>
          <p:cNvSpPr>
            <a:spLocks noGrp="1"/>
          </p:cNvSpPr>
          <p:nvPr>
            <p:ph type="dt" sz="half" idx="10"/>
          </p:nvPr>
        </p:nvSpPr>
        <p:spPr/>
        <p:txBody>
          <a:bodyPr/>
          <a:lstStyle/>
          <a:p>
            <a:fld id="{2A894BF1-8D3E-4004-9D9C-E6C3DC6EA064}" type="datetimeFigureOut">
              <a:rPr lang="en-US" smtClean="0"/>
              <a:t>10/23/2024</a:t>
            </a:fld>
            <a:endParaRPr lang="en-US"/>
          </a:p>
        </p:txBody>
      </p:sp>
      <p:sp>
        <p:nvSpPr>
          <p:cNvPr id="3" name="Footer Placeholder 2">
            <a:extLst>
              <a:ext uri="{FF2B5EF4-FFF2-40B4-BE49-F238E27FC236}">
                <a16:creationId xmlns:a16="http://schemas.microsoft.com/office/drawing/2014/main" id="{2D71DED8-EAA3-4EC4-BF66-E97054648D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2DF61C-B7E2-4BAC-AF5B-354C8757261B}"/>
              </a:ext>
            </a:extLst>
          </p:cNvPr>
          <p:cNvSpPr>
            <a:spLocks noGrp="1"/>
          </p:cNvSpPr>
          <p:nvPr>
            <p:ph type="sldNum" sz="quarter" idx="12"/>
          </p:nvPr>
        </p:nvSpPr>
        <p:spPr/>
        <p:txBody>
          <a:bodyPr/>
          <a:lstStyle/>
          <a:p>
            <a:fld id="{F3BB0851-680D-4F20-952F-CE68C8DC2298}" type="slidenum">
              <a:rPr lang="en-US" smtClean="0"/>
              <a:t>‹#›</a:t>
            </a:fld>
            <a:endParaRPr lang="en-US"/>
          </a:p>
        </p:txBody>
      </p:sp>
      <p:sp>
        <p:nvSpPr>
          <p:cNvPr id="9" name="Oval 8">
            <a:extLst>
              <a:ext uri="{FF2B5EF4-FFF2-40B4-BE49-F238E27FC236}">
                <a16:creationId xmlns:a16="http://schemas.microsoft.com/office/drawing/2014/main" id="{268EDE4F-E9D9-44B7-A24C-D2B5A789CF3A}"/>
              </a:ext>
            </a:extLst>
          </p:cNvPr>
          <p:cNvSpPr/>
          <p:nvPr userDrawn="1"/>
        </p:nvSpPr>
        <p:spPr>
          <a:xfrm>
            <a:off x="9790373" y="2251005"/>
            <a:ext cx="1609724" cy="1609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18">
            <a:extLst>
              <a:ext uri="{FF2B5EF4-FFF2-40B4-BE49-F238E27FC236}">
                <a16:creationId xmlns:a16="http://schemas.microsoft.com/office/drawing/2014/main" id="{BA7B0916-9945-4FED-A7E5-B400AEA56EBE}"/>
              </a:ext>
            </a:extLst>
          </p:cNvPr>
          <p:cNvSpPr>
            <a:spLocks noGrp="1"/>
          </p:cNvSpPr>
          <p:nvPr>
            <p:ph type="pic" sz="quarter" idx="25"/>
          </p:nvPr>
        </p:nvSpPr>
        <p:spPr>
          <a:xfrm>
            <a:off x="9839102" y="2299734"/>
            <a:ext cx="1512266" cy="1512266"/>
          </a:xfrm>
          <a:prstGeom prst="ellipse">
            <a:avLst/>
          </a:prstGeom>
        </p:spPr>
        <p:txBody>
          <a:bodyPr anchor="ctr">
            <a:normAutofit/>
          </a:bodyPr>
          <a:lstStyle>
            <a:lvl1pPr marL="0" indent="0" algn="ctr">
              <a:buNone/>
              <a:defRPr sz="1000"/>
            </a:lvl1pPr>
          </a:lstStyle>
          <a:p>
            <a:endParaRPr lang="en-US"/>
          </a:p>
        </p:txBody>
      </p:sp>
    </p:spTree>
    <p:extLst>
      <p:ext uri="{BB962C8B-B14F-4D97-AF65-F5344CB8AC3E}">
        <p14:creationId xmlns:p14="http://schemas.microsoft.com/office/powerpoint/2010/main" val="134487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9CF2-B579-AEB9-6CD7-05C067412EDE}"/>
              </a:ext>
            </a:extLst>
          </p:cNvPr>
          <p:cNvSpPr>
            <a:spLocks noGrp="1"/>
          </p:cNvSpPr>
          <p:nvPr>
            <p:ph type="title"/>
          </p:nvPr>
        </p:nvSpPr>
        <p:spPr/>
        <p:txBody>
          <a:bodyPr/>
          <a:lstStyle/>
          <a:p>
            <a:r>
              <a:rPr lang="en-GB"/>
              <a:t>Click to edit Master title style</a:t>
            </a:r>
            <a:endParaRPr lang="en-AE"/>
          </a:p>
        </p:txBody>
      </p:sp>
      <p:sp>
        <p:nvSpPr>
          <p:cNvPr id="3" name="Content Placeholder 2">
            <a:extLst>
              <a:ext uri="{FF2B5EF4-FFF2-40B4-BE49-F238E27FC236}">
                <a16:creationId xmlns:a16="http://schemas.microsoft.com/office/drawing/2014/main" id="{857EBAA2-B5F0-7BFB-992B-6162370F9A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238F8905-E304-3FCD-FD0E-5B48FC8DBE90}"/>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6AEF7324-722E-8EEA-89EB-70CB7735F354}"/>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947CC7D-9693-E5E0-D06F-82DE82A14042}"/>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489910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0D1B-84E8-456F-E730-B42D6ADC56B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E"/>
          </a:p>
        </p:txBody>
      </p:sp>
      <p:sp>
        <p:nvSpPr>
          <p:cNvPr id="3" name="Text Placeholder 2">
            <a:extLst>
              <a:ext uri="{FF2B5EF4-FFF2-40B4-BE49-F238E27FC236}">
                <a16:creationId xmlns:a16="http://schemas.microsoft.com/office/drawing/2014/main" id="{267CB8C4-787F-97C6-1C09-C3DB03616E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0C91E34-A6B9-FD43-6702-742FE3B64749}"/>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64B2189B-6072-5434-185F-E8190D8CD24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4B6ACAA5-A21D-48C5-32F3-655F283DB78C}"/>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846748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6C58-E726-6274-B506-4FF7B0AE0868}"/>
              </a:ext>
            </a:extLst>
          </p:cNvPr>
          <p:cNvSpPr>
            <a:spLocks noGrp="1"/>
          </p:cNvSpPr>
          <p:nvPr>
            <p:ph type="title"/>
          </p:nvPr>
        </p:nvSpPr>
        <p:spPr/>
        <p:txBody>
          <a:bodyPr/>
          <a:lstStyle/>
          <a:p>
            <a:r>
              <a:rPr lang="en-GB"/>
              <a:t>Click to edit Master title style</a:t>
            </a:r>
            <a:endParaRPr lang="en-AE"/>
          </a:p>
        </p:txBody>
      </p:sp>
      <p:sp>
        <p:nvSpPr>
          <p:cNvPr id="3" name="Content Placeholder 2">
            <a:extLst>
              <a:ext uri="{FF2B5EF4-FFF2-40B4-BE49-F238E27FC236}">
                <a16:creationId xmlns:a16="http://schemas.microsoft.com/office/drawing/2014/main" id="{807B303F-5124-891E-949F-EDDE2F1C7F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Content Placeholder 3">
            <a:extLst>
              <a:ext uri="{FF2B5EF4-FFF2-40B4-BE49-F238E27FC236}">
                <a16:creationId xmlns:a16="http://schemas.microsoft.com/office/drawing/2014/main" id="{348A1068-29FE-D5E5-6624-4F09AE7E06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5" name="Date Placeholder 4">
            <a:extLst>
              <a:ext uri="{FF2B5EF4-FFF2-40B4-BE49-F238E27FC236}">
                <a16:creationId xmlns:a16="http://schemas.microsoft.com/office/drawing/2014/main" id="{A544CBA1-48FB-2DF4-B04C-7A4C769D6CC0}"/>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6" name="Footer Placeholder 5">
            <a:extLst>
              <a:ext uri="{FF2B5EF4-FFF2-40B4-BE49-F238E27FC236}">
                <a16:creationId xmlns:a16="http://schemas.microsoft.com/office/drawing/2014/main" id="{3B722F41-1560-E57E-5363-888F61C56D7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A38F713-60E6-1B39-E76C-5CDC2BFB4B21}"/>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96801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AF0C-FD88-BE84-E89D-79277FE4F9B0}"/>
              </a:ext>
            </a:extLst>
          </p:cNvPr>
          <p:cNvSpPr>
            <a:spLocks noGrp="1"/>
          </p:cNvSpPr>
          <p:nvPr>
            <p:ph type="title"/>
          </p:nvPr>
        </p:nvSpPr>
        <p:spPr>
          <a:xfrm>
            <a:off x="839788" y="365125"/>
            <a:ext cx="10515600" cy="1325563"/>
          </a:xfrm>
        </p:spPr>
        <p:txBody>
          <a:bodyPr/>
          <a:lstStyle/>
          <a:p>
            <a:r>
              <a:rPr lang="en-GB"/>
              <a:t>Click to edit Master title style</a:t>
            </a:r>
            <a:endParaRPr lang="en-AE"/>
          </a:p>
        </p:txBody>
      </p:sp>
      <p:sp>
        <p:nvSpPr>
          <p:cNvPr id="3" name="Text Placeholder 2">
            <a:extLst>
              <a:ext uri="{FF2B5EF4-FFF2-40B4-BE49-F238E27FC236}">
                <a16:creationId xmlns:a16="http://schemas.microsoft.com/office/drawing/2014/main" id="{6F99479C-67A0-30F8-0DD3-31E43A2937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6E48123-483C-3DBA-38AB-FBB15E3177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5" name="Text Placeholder 4">
            <a:extLst>
              <a:ext uri="{FF2B5EF4-FFF2-40B4-BE49-F238E27FC236}">
                <a16:creationId xmlns:a16="http://schemas.microsoft.com/office/drawing/2014/main" id="{D0FC46F2-0137-392D-D5B1-717C1E7BD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F7D395-1CC2-7594-186C-7D0D13D143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7" name="Date Placeholder 6">
            <a:extLst>
              <a:ext uri="{FF2B5EF4-FFF2-40B4-BE49-F238E27FC236}">
                <a16:creationId xmlns:a16="http://schemas.microsoft.com/office/drawing/2014/main" id="{B755DF3B-7107-F2CC-1BD3-3291E0D7C4D2}"/>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8" name="Footer Placeholder 7">
            <a:extLst>
              <a:ext uri="{FF2B5EF4-FFF2-40B4-BE49-F238E27FC236}">
                <a16:creationId xmlns:a16="http://schemas.microsoft.com/office/drawing/2014/main" id="{8E013573-C5CC-439E-3C07-6A6FA2CCC1B5}"/>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A924F3D9-CC7B-00F0-B638-691A2953B833}"/>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97467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C2D8-1D84-1991-113A-CA1A588CC179}"/>
              </a:ext>
            </a:extLst>
          </p:cNvPr>
          <p:cNvSpPr>
            <a:spLocks noGrp="1"/>
          </p:cNvSpPr>
          <p:nvPr>
            <p:ph type="title"/>
          </p:nvPr>
        </p:nvSpPr>
        <p:spPr/>
        <p:txBody>
          <a:bodyPr/>
          <a:lstStyle/>
          <a:p>
            <a:r>
              <a:rPr lang="en-GB"/>
              <a:t>Click to edit Master title style</a:t>
            </a:r>
            <a:endParaRPr lang="en-AE"/>
          </a:p>
        </p:txBody>
      </p:sp>
      <p:sp>
        <p:nvSpPr>
          <p:cNvPr id="3" name="Date Placeholder 2">
            <a:extLst>
              <a:ext uri="{FF2B5EF4-FFF2-40B4-BE49-F238E27FC236}">
                <a16:creationId xmlns:a16="http://schemas.microsoft.com/office/drawing/2014/main" id="{E8BC7232-B4C3-63A5-0BEF-EE8410A77361}"/>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4" name="Footer Placeholder 3">
            <a:extLst>
              <a:ext uri="{FF2B5EF4-FFF2-40B4-BE49-F238E27FC236}">
                <a16:creationId xmlns:a16="http://schemas.microsoft.com/office/drawing/2014/main" id="{5EFAA7E6-6D29-C137-FED2-236CE8590BFE}"/>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FCFF1D72-081E-9D5F-6C64-384665534C44}"/>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80425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C85820-D395-A61E-3DAD-63968ABF18BA}"/>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3" name="Footer Placeholder 2">
            <a:extLst>
              <a:ext uri="{FF2B5EF4-FFF2-40B4-BE49-F238E27FC236}">
                <a16:creationId xmlns:a16="http://schemas.microsoft.com/office/drawing/2014/main" id="{0F6DE75C-EC94-32E4-D63E-383B238CE77D}"/>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D47E52A0-7381-4794-543D-05C890D9201E}"/>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12031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4BF15-659A-546E-CA6D-5CBCA38219C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E"/>
          </a:p>
        </p:txBody>
      </p:sp>
      <p:sp>
        <p:nvSpPr>
          <p:cNvPr id="3" name="Content Placeholder 2">
            <a:extLst>
              <a:ext uri="{FF2B5EF4-FFF2-40B4-BE49-F238E27FC236}">
                <a16:creationId xmlns:a16="http://schemas.microsoft.com/office/drawing/2014/main" id="{FE984964-BA92-D245-20C7-E74320164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Text Placeholder 3">
            <a:extLst>
              <a:ext uri="{FF2B5EF4-FFF2-40B4-BE49-F238E27FC236}">
                <a16:creationId xmlns:a16="http://schemas.microsoft.com/office/drawing/2014/main" id="{F75A50C8-7B57-6867-DB63-56BFBA8BF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76B4FD-ED90-A74E-B290-5DA907467213}"/>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6" name="Footer Placeholder 5">
            <a:extLst>
              <a:ext uri="{FF2B5EF4-FFF2-40B4-BE49-F238E27FC236}">
                <a16:creationId xmlns:a16="http://schemas.microsoft.com/office/drawing/2014/main" id="{1841B4D3-F694-51F1-FDE9-7673D30EC1A9}"/>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60BAF4C-F354-973C-A6BB-B4594EA2B47C}"/>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20091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1B5F-A80C-2C91-C6B3-22EDEBAAE3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E"/>
          </a:p>
        </p:txBody>
      </p:sp>
      <p:sp>
        <p:nvSpPr>
          <p:cNvPr id="3" name="Picture Placeholder 2">
            <a:extLst>
              <a:ext uri="{FF2B5EF4-FFF2-40B4-BE49-F238E27FC236}">
                <a16:creationId xmlns:a16="http://schemas.microsoft.com/office/drawing/2014/main" id="{9B06951E-48EE-BD81-A115-0A97A622E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DDD1CC4B-47C0-AA06-6B0D-8E9AB5941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3727A5-7A7E-B02A-1A72-E4ECBD5BEBB9}"/>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6" name="Footer Placeholder 5">
            <a:extLst>
              <a:ext uri="{FF2B5EF4-FFF2-40B4-BE49-F238E27FC236}">
                <a16:creationId xmlns:a16="http://schemas.microsoft.com/office/drawing/2014/main" id="{38EADE18-D1BA-D75B-68A7-2AF7E4CFA150}"/>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8EA58DF-090F-0292-BD62-7065696A7E7D}"/>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35654116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94C1BC-0F05-BDF1-F65E-F7FADF89F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E"/>
          </a:p>
        </p:txBody>
      </p:sp>
      <p:sp>
        <p:nvSpPr>
          <p:cNvPr id="3" name="Text Placeholder 2">
            <a:extLst>
              <a:ext uri="{FF2B5EF4-FFF2-40B4-BE49-F238E27FC236}">
                <a16:creationId xmlns:a16="http://schemas.microsoft.com/office/drawing/2014/main" id="{0EBB7844-BAD0-F696-BF8B-65AD2806B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438A0D04-C4C7-84B5-360C-0735D9D30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E9A7B3C8-9D6A-DCC8-CD87-69153C1CEE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E"/>
          </a:p>
        </p:txBody>
      </p:sp>
      <p:sp>
        <p:nvSpPr>
          <p:cNvPr id="6" name="Slide Number Placeholder 5">
            <a:extLst>
              <a:ext uri="{FF2B5EF4-FFF2-40B4-BE49-F238E27FC236}">
                <a16:creationId xmlns:a16="http://schemas.microsoft.com/office/drawing/2014/main" id="{8D3BE752-75A2-A1E2-4E90-19CB8A2D03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952050-6077-407D-8896-331E2654D213}" type="slidenum">
              <a:rPr lang="en-AE" smtClean="0"/>
              <a:t>‹#›</a:t>
            </a:fld>
            <a:endParaRPr lang="en-AE"/>
          </a:p>
        </p:txBody>
      </p:sp>
    </p:spTree>
    <p:extLst>
      <p:ext uri="{BB962C8B-B14F-4D97-AF65-F5344CB8AC3E}">
        <p14:creationId xmlns:p14="http://schemas.microsoft.com/office/powerpoint/2010/main" val="211738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microsoft.com/office/2007/relationships/media" Target="../media/media1.mp4"/><Relationship Id="rId2" Type="http://schemas.openxmlformats.org/officeDocument/2006/relationships/video" Target="../media/media1.mp4"/><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4.xml"/><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5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4.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diagramData" Target="../diagrams/data2.xml"/><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287F69D-A804-1421-F80D-B0CC951D8E44}"/>
              </a:ext>
            </a:extLst>
          </p:cNvPr>
          <p:cNvPicPr>
            <a:picLocks noChangeAspect="1"/>
          </p:cNvPicPr>
          <p:nvPr/>
        </p:nvPicPr>
        <p:blipFill>
          <a:blip r:embed="rId2"/>
          <a:srcRect t="11111"/>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41"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3" name="Group 4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44" name="Freeform: Shape 4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7D00F68-44F6-3BBC-ECB6-5EADF230AB6D}"/>
              </a:ext>
            </a:extLst>
          </p:cNvPr>
          <p:cNvSpPr>
            <a:spLocks noGrp="1"/>
          </p:cNvSpPr>
          <p:nvPr>
            <p:ph type="ctrTitle"/>
          </p:nvPr>
        </p:nvSpPr>
        <p:spPr>
          <a:xfrm>
            <a:off x="838199" y="1120676"/>
            <a:ext cx="7021513" cy="2308324"/>
          </a:xfrm>
        </p:spPr>
        <p:txBody>
          <a:bodyPr>
            <a:normAutofit/>
          </a:bodyPr>
          <a:lstStyle/>
          <a:p>
            <a:pPr algn="l"/>
            <a:r>
              <a:rPr lang="en-US" sz="7200">
                <a:solidFill>
                  <a:srgbClr val="FFFFFF"/>
                </a:solidFill>
              </a:rPr>
              <a:t>Transcendence</a:t>
            </a:r>
            <a:endParaRPr lang="en-AE" sz="7200">
              <a:solidFill>
                <a:srgbClr val="FFFFFF"/>
              </a:solidFill>
            </a:endParaRPr>
          </a:p>
        </p:txBody>
      </p:sp>
      <p:sp>
        <p:nvSpPr>
          <p:cNvPr id="3" name="Subtitle 2">
            <a:extLst>
              <a:ext uri="{FF2B5EF4-FFF2-40B4-BE49-F238E27FC236}">
                <a16:creationId xmlns:a16="http://schemas.microsoft.com/office/drawing/2014/main" id="{1A6BCD69-9A09-D364-DDF0-655520B7966A}"/>
              </a:ext>
            </a:extLst>
          </p:cNvPr>
          <p:cNvSpPr>
            <a:spLocks noGrp="1"/>
          </p:cNvSpPr>
          <p:nvPr>
            <p:ph type="subTitle" idx="1"/>
          </p:nvPr>
        </p:nvSpPr>
        <p:spPr>
          <a:xfrm>
            <a:off x="835024" y="3809999"/>
            <a:ext cx="7025753" cy="1012778"/>
          </a:xfrm>
        </p:spPr>
        <p:txBody>
          <a:bodyPr>
            <a:normAutofit/>
          </a:bodyPr>
          <a:lstStyle/>
          <a:p>
            <a:pPr algn="l"/>
            <a:r>
              <a:rPr lang="en-US">
                <a:solidFill>
                  <a:srgbClr val="FFFFFF"/>
                </a:solidFill>
              </a:rPr>
              <a:t>October 2024</a:t>
            </a:r>
            <a:endParaRPr lang="en-AE">
              <a:solidFill>
                <a:srgbClr val="FFFFFF"/>
              </a:solidFill>
            </a:endParaRPr>
          </a:p>
        </p:txBody>
      </p:sp>
      <p:sp>
        <p:nvSpPr>
          <p:cNvPr id="4" name="Subtitle 2">
            <a:extLst>
              <a:ext uri="{FF2B5EF4-FFF2-40B4-BE49-F238E27FC236}">
                <a16:creationId xmlns:a16="http://schemas.microsoft.com/office/drawing/2014/main" id="{A9861245-4E99-3897-ADD8-E06301E453A4}"/>
              </a:ext>
            </a:extLst>
          </p:cNvPr>
          <p:cNvSpPr txBox="1">
            <a:spLocks/>
          </p:cNvSpPr>
          <p:nvPr/>
        </p:nvSpPr>
        <p:spPr>
          <a:xfrm>
            <a:off x="6626354" y="3602038"/>
            <a:ext cx="6772656"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AE" dirty="0"/>
          </a:p>
        </p:txBody>
      </p:sp>
      <p:sp>
        <p:nvSpPr>
          <p:cNvPr id="5" name="Subtitle 2">
            <a:extLst>
              <a:ext uri="{FF2B5EF4-FFF2-40B4-BE49-F238E27FC236}">
                <a16:creationId xmlns:a16="http://schemas.microsoft.com/office/drawing/2014/main" id="{4FDEA78A-CA14-2A06-A10D-0A581C9AB99E}"/>
              </a:ext>
            </a:extLst>
          </p:cNvPr>
          <p:cNvSpPr txBox="1">
            <a:spLocks/>
          </p:cNvSpPr>
          <p:nvPr/>
        </p:nvSpPr>
        <p:spPr>
          <a:xfrm>
            <a:off x="5100829" y="4521994"/>
            <a:ext cx="1990342"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AE" dirty="0"/>
          </a:p>
        </p:txBody>
      </p:sp>
    </p:spTree>
    <p:extLst>
      <p:ext uri="{BB962C8B-B14F-4D97-AF65-F5344CB8AC3E}">
        <p14:creationId xmlns:p14="http://schemas.microsoft.com/office/powerpoint/2010/main" val="20922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7620BE4-0411-9E26-384E-5CD6A9921274}"/>
              </a:ext>
            </a:extLst>
          </p:cNvPr>
          <p:cNvPicPr>
            <a:picLocks noGrp="1" noChangeAspect="1"/>
          </p:cNvPicPr>
          <p:nvPr>
            <p:ph idx="1"/>
          </p:nvPr>
        </p:nvPicPr>
        <p:blipFill>
          <a:blip r:embed="rId3"/>
          <a:srcRect t="4277" r="-1" b="-1"/>
          <a:stretch/>
        </p:blipFill>
        <p:spPr>
          <a:xfrm>
            <a:off x="-1" y="190"/>
            <a:ext cx="8128855" cy="5291194"/>
          </a:xfrm>
          <a:prstGeom prst="rect">
            <a:avLst/>
          </a:prstGeom>
        </p:spPr>
      </p:pic>
      <p:sp>
        <p:nvSpPr>
          <p:cNvPr id="23" name="Rectangle 2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354A5-065C-396E-86B9-5E821A6593A8}"/>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sz="4000" kern="1200">
                <a:solidFill>
                  <a:srgbClr val="FFFFFF"/>
                </a:solidFill>
                <a:latin typeface="+mj-lt"/>
                <a:ea typeface="+mj-ea"/>
                <a:cs typeface="+mj-cs"/>
              </a:rPr>
              <a:t>Signing In</a:t>
            </a:r>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1BFAE5C-FDD0-C4C7-E23C-1583579C5776}"/>
              </a:ext>
            </a:extLst>
          </p:cNvPr>
          <p:cNvPicPr>
            <a:picLocks noChangeAspect="1"/>
          </p:cNvPicPr>
          <p:nvPr/>
        </p:nvPicPr>
        <p:blipFill>
          <a:blip r:embed="rId4"/>
          <a:srcRect l="1199" r="3998" b="-3"/>
          <a:stretch/>
        </p:blipFill>
        <p:spPr>
          <a:xfrm>
            <a:off x="8128856" y="1"/>
            <a:ext cx="4063143" cy="5291384"/>
          </a:xfrm>
          <a:prstGeom prst="rect">
            <a:avLst/>
          </a:prstGeom>
        </p:spPr>
      </p:pic>
    </p:spTree>
    <p:extLst>
      <p:ext uri="{BB962C8B-B14F-4D97-AF65-F5344CB8AC3E}">
        <p14:creationId xmlns:p14="http://schemas.microsoft.com/office/powerpoint/2010/main" val="4051378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6A7B6-7CAF-C554-071A-7B7B1FA3ED28}"/>
              </a:ext>
            </a:extLst>
          </p:cNvPr>
          <p:cNvSpPr>
            <a:spLocks noGrp="1"/>
          </p:cNvSpPr>
          <p:nvPr>
            <p:ph type="title"/>
          </p:nvPr>
        </p:nvSpPr>
        <p:spPr>
          <a:xfrm>
            <a:off x="630936" y="640823"/>
            <a:ext cx="3419856" cy="5583148"/>
          </a:xfrm>
        </p:spPr>
        <p:txBody>
          <a:bodyPr anchor="ctr">
            <a:normAutofit/>
          </a:bodyPr>
          <a:lstStyle/>
          <a:p>
            <a:r>
              <a:rPr lang="en-US" sz="5400"/>
              <a:t>Multiple browser support</a:t>
            </a:r>
            <a:endParaRPr lang="en-AE" sz="5400"/>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1DFB19-59A2-578A-8F8A-5A284300DCFA}"/>
              </a:ext>
            </a:extLst>
          </p:cNvPr>
          <p:cNvPicPr>
            <a:picLocks noChangeAspect="1"/>
          </p:cNvPicPr>
          <p:nvPr/>
        </p:nvPicPr>
        <p:blipFill>
          <a:blip r:embed="rId3"/>
          <a:stretch>
            <a:fillRect/>
          </a:stretch>
        </p:blipFill>
        <p:spPr>
          <a:xfrm>
            <a:off x="4654296" y="734835"/>
            <a:ext cx="6894576" cy="3705834"/>
          </a:xfrm>
          <a:prstGeom prst="rect">
            <a:avLst/>
          </a:prstGeom>
        </p:spPr>
      </p:pic>
      <p:pic>
        <p:nvPicPr>
          <p:cNvPr id="11" name="Content Placeholder 10">
            <a:extLst>
              <a:ext uri="{FF2B5EF4-FFF2-40B4-BE49-F238E27FC236}">
                <a16:creationId xmlns:a16="http://schemas.microsoft.com/office/drawing/2014/main" id="{A8394869-FC94-EFAD-D1E6-4B1A1CC429E6}"/>
              </a:ext>
            </a:extLst>
          </p:cNvPr>
          <p:cNvPicPr>
            <a:picLocks noGrp="1" noChangeAspect="1"/>
          </p:cNvPicPr>
          <p:nvPr>
            <p:ph idx="1"/>
          </p:nvPr>
        </p:nvPicPr>
        <p:blipFill>
          <a:blip r:embed="rId4"/>
          <a:stretch>
            <a:fillRect/>
          </a:stretch>
        </p:blipFill>
        <p:spPr bwMode="auto">
          <a:xfrm>
            <a:off x="4654550" y="4823937"/>
            <a:ext cx="6894513" cy="137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3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D13ED8-C8F3-EFCB-FE52-C33F2225436F}"/>
              </a:ext>
            </a:extLst>
          </p:cNvPr>
          <p:cNvSpPr>
            <a:spLocks noGrp="1"/>
          </p:cNvSpPr>
          <p:nvPr>
            <p:ph type="title"/>
          </p:nvPr>
        </p:nvSpPr>
        <p:spPr>
          <a:xfrm>
            <a:off x="1046746" y="586822"/>
            <a:ext cx="3560252" cy="1645920"/>
          </a:xfrm>
        </p:spPr>
        <p:txBody>
          <a:bodyPr>
            <a:normAutofit/>
          </a:bodyPr>
          <a:lstStyle/>
          <a:p>
            <a:r>
              <a:rPr lang="en-US" sz="3200" dirty="0"/>
              <a:t>Server-Side Rendering</a:t>
            </a:r>
            <a:endParaRPr lang="en-AE" sz="3200" dirty="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Content Placeholder 6">
            <a:extLst>
              <a:ext uri="{FF2B5EF4-FFF2-40B4-BE49-F238E27FC236}">
                <a16:creationId xmlns:a16="http://schemas.microsoft.com/office/drawing/2014/main" id="{B91EB302-67DC-4204-6E98-61F1BADAA5B5}"/>
              </a:ext>
            </a:extLst>
          </p:cNvPr>
          <p:cNvPicPr>
            <a:picLocks noGrp="1" noChangeAspect="1"/>
          </p:cNvPicPr>
          <p:nvPr>
            <p:ph idx="1"/>
          </p:nvPr>
        </p:nvPicPr>
        <p:blipFill>
          <a:blip r:embed="rId3"/>
          <a:stretch>
            <a:fillRect/>
          </a:stretch>
        </p:blipFill>
        <p:spPr>
          <a:xfrm>
            <a:off x="6718866" y="1090568"/>
            <a:ext cx="3267531" cy="638264"/>
          </a:xfrm>
        </p:spPr>
      </p:pic>
      <p:pic>
        <p:nvPicPr>
          <p:cNvPr id="5" name="Content Placeholder 4">
            <a:extLst>
              <a:ext uri="{FF2B5EF4-FFF2-40B4-BE49-F238E27FC236}">
                <a16:creationId xmlns:a16="http://schemas.microsoft.com/office/drawing/2014/main" id="{7F0E5636-0757-FEFF-4D2A-FBBF69AC6158}"/>
              </a:ext>
            </a:extLst>
          </p:cNvPr>
          <p:cNvPicPr>
            <a:picLocks noChangeAspect="1"/>
          </p:cNvPicPr>
          <p:nvPr/>
        </p:nvPicPr>
        <p:blipFill>
          <a:blip r:embed="rId4"/>
          <a:stretch>
            <a:fillRect/>
          </a:stretch>
        </p:blipFill>
        <p:spPr>
          <a:xfrm>
            <a:off x="557784" y="2801264"/>
            <a:ext cx="11164824" cy="3349448"/>
          </a:xfrm>
          <a:prstGeom prst="rect">
            <a:avLst/>
          </a:prstGeom>
        </p:spPr>
      </p:pic>
    </p:spTree>
    <p:extLst>
      <p:ext uri="{BB962C8B-B14F-4D97-AF65-F5344CB8AC3E}">
        <p14:creationId xmlns:p14="http://schemas.microsoft.com/office/powerpoint/2010/main" val="175236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zgif-1-85f303e72b">
            <a:hlinkClick r:id="" action="ppaction://media"/>
            <a:extLst>
              <a:ext uri="{FF2B5EF4-FFF2-40B4-BE49-F238E27FC236}">
                <a16:creationId xmlns:a16="http://schemas.microsoft.com/office/drawing/2014/main" id="{36FAACDE-5E59-E4CC-446E-747D995039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10267" y="457200"/>
            <a:ext cx="7571466" cy="5943600"/>
          </a:xfrm>
          <a:prstGeom prst="rect">
            <a:avLst/>
          </a:prstGeom>
        </p:spPr>
      </p:pic>
    </p:spTree>
    <p:extLst>
      <p:ext uri="{BB962C8B-B14F-4D97-AF65-F5344CB8AC3E}">
        <p14:creationId xmlns:p14="http://schemas.microsoft.com/office/powerpoint/2010/main" val="164774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D77E789-5976-1D2E-F585-8D3676842C5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Find Friends</a:t>
            </a:r>
          </a:p>
        </p:txBody>
      </p:sp>
      <p:pic>
        <p:nvPicPr>
          <p:cNvPr id="9" name="Content Placeholder 8" descr="A screenshot of a computer&#10;&#10;Description automatically generated">
            <a:extLst>
              <a:ext uri="{FF2B5EF4-FFF2-40B4-BE49-F238E27FC236}">
                <a16:creationId xmlns:a16="http://schemas.microsoft.com/office/drawing/2014/main" id="{24F80C20-A0B8-E8E2-C29A-E7356EEC6ACF}"/>
              </a:ext>
            </a:extLst>
          </p:cNvPr>
          <p:cNvPicPr>
            <a:picLocks noGrp="1" noChangeAspect="1"/>
          </p:cNvPicPr>
          <p:nvPr>
            <p:ph idx="1"/>
          </p:nvPr>
        </p:nvPicPr>
        <p:blipFill>
          <a:blip r:embed="rId2"/>
          <a:stretch>
            <a:fillRect/>
          </a:stretch>
        </p:blipFill>
        <p:spPr>
          <a:xfrm>
            <a:off x="4502428" y="1279340"/>
            <a:ext cx="7225748" cy="4299319"/>
          </a:xfrm>
          <a:prstGeom prst="rect">
            <a:avLst/>
          </a:prstGeom>
        </p:spPr>
      </p:pic>
    </p:spTree>
    <p:extLst>
      <p:ext uri="{BB962C8B-B14F-4D97-AF65-F5344CB8AC3E}">
        <p14:creationId xmlns:p14="http://schemas.microsoft.com/office/powerpoint/2010/main" val="2985211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97469-71B9-A669-7C8B-00D62564ADCB}"/>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Accepting Friend Request</a:t>
            </a:r>
          </a:p>
        </p:txBody>
      </p:sp>
      <p:pic>
        <p:nvPicPr>
          <p:cNvPr id="7" name="Picture 6">
            <a:extLst>
              <a:ext uri="{FF2B5EF4-FFF2-40B4-BE49-F238E27FC236}">
                <a16:creationId xmlns:a16="http://schemas.microsoft.com/office/drawing/2014/main" id="{2637F0E7-C2A0-3667-9F6D-3FDB2186B4FC}"/>
              </a:ext>
            </a:extLst>
          </p:cNvPr>
          <p:cNvPicPr>
            <a:picLocks noChangeAspect="1"/>
          </p:cNvPicPr>
          <p:nvPr/>
        </p:nvPicPr>
        <p:blipFill>
          <a:blip r:embed="rId2"/>
          <a:stretch>
            <a:fillRect/>
          </a:stretch>
        </p:blipFill>
        <p:spPr>
          <a:xfrm>
            <a:off x="715748" y="2313811"/>
            <a:ext cx="5131088" cy="3732866"/>
          </a:xfrm>
          <a:prstGeom prst="rect">
            <a:avLst/>
          </a:prstGeom>
        </p:spPr>
      </p:pic>
      <p:pic>
        <p:nvPicPr>
          <p:cNvPr id="5" name="Content Placeholder 4">
            <a:extLst>
              <a:ext uri="{FF2B5EF4-FFF2-40B4-BE49-F238E27FC236}">
                <a16:creationId xmlns:a16="http://schemas.microsoft.com/office/drawing/2014/main" id="{D3E9BC0D-5A8D-5ECC-4901-239513EBF1CB}"/>
              </a:ext>
            </a:extLst>
          </p:cNvPr>
          <p:cNvPicPr>
            <a:picLocks noGrp="1" noChangeAspect="1"/>
          </p:cNvPicPr>
          <p:nvPr>
            <p:ph idx="1"/>
          </p:nvPr>
        </p:nvPicPr>
        <p:blipFill>
          <a:blip r:embed="rId3"/>
          <a:stretch>
            <a:fillRect/>
          </a:stretch>
        </p:blipFill>
        <p:spPr>
          <a:xfrm>
            <a:off x="6345165" y="2247676"/>
            <a:ext cx="5131087" cy="3938108"/>
          </a:xfrm>
          <a:prstGeom prst="rect">
            <a:avLst/>
          </a:prstGeom>
        </p:spPr>
      </p:pic>
    </p:spTree>
    <p:extLst>
      <p:ext uri="{BB962C8B-B14F-4D97-AF65-F5344CB8AC3E}">
        <p14:creationId xmlns:p14="http://schemas.microsoft.com/office/powerpoint/2010/main" val="400970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BE4BD-6658-EFC6-383F-0B435F96FE4B}"/>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3700">
                <a:solidFill>
                  <a:srgbClr val="FFFFFF"/>
                </a:solidFill>
              </a:rPr>
              <a:t>Remote Authetication</a:t>
            </a:r>
          </a:p>
        </p:txBody>
      </p:sp>
      <p:pic>
        <p:nvPicPr>
          <p:cNvPr id="4" name="Content Placeholder 4">
            <a:extLst>
              <a:ext uri="{FF2B5EF4-FFF2-40B4-BE49-F238E27FC236}">
                <a16:creationId xmlns:a16="http://schemas.microsoft.com/office/drawing/2014/main" id="{5FD6586F-029F-A3A1-0AED-D156EC0D0E74}"/>
              </a:ext>
            </a:extLst>
          </p:cNvPr>
          <p:cNvPicPr>
            <a:picLocks noGrp="1" noChangeAspect="1"/>
          </p:cNvPicPr>
          <p:nvPr>
            <p:ph idx="1"/>
          </p:nvPr>
        </p:nvPicPr>
        <p:blipFill>
          <a:blip r:embed="rId3"/>
          <a:srcRect l="1199" r="3998" b="-3"/>
          <a:stretch/>
        </p:blipFill>
        <p:spPr>
          <a:xfrm>
            <a:off x="4775217" y="1379457"/>
            <a:ext cx="3147413" cy="4098827"/>
          </a:xfrm>
          <a:prstGeom prst="rect">
            <a:avLst/>
          </a:prstGeom>
        </p:spPr>
      </p:pic>
      <p:pic>
        <p:nvPicPr>
          <p:cNvPr id="9" name="Picture 8">
            <a:extLst>
              <a:ext uri="{FF2B5EF4-FFF2-40B4-BE49-F238E27FC236}">
                <a16:creationId xmlns:a16="http://schemas.microsoft.com/office/drawing/2014/main" id="{58E850C3-3F6E-69AA-378B-0B25ED40872F}"/>
              </a:ext>
            </a:extLst>
          </p:cNvPr>
          <p:cNvPicPr>
            <a:picLocks noChangeAspect="1"/>
          </p:cNvPicPr>
          <p:nvPr/>
        </p:nvPicPr>
        <p:blipFill>
          <a:blip r:embed="rId4"/>
          <a:stretch>
            <a:fillRect/>
          </a:stretch>
        </p:blipFill>
        <p:spPr>
          <a:xfrm>
            <a:off x="8266414" y="788687"/>
            <a:ext cx="3141973" cy="5280628"/>
          </a:xfrm>
          <a:prstGeom prst="rect">
            <a:avLst/>
          </a:prstGeom>
        </p:spPr>
      </p:pic>
    </p:spTree>
    <p:extLst>
      <p:ext uri="{BB962C8B-B14F-4D97-AF65-F5344CB8AC3E}">
        <p14:creationId xmlns:p14="http://schemas.microsoft.com/office/powerpoint/2010/main" val="4239399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116251F-9C3F-0F50-EF22-6B8D0CC5E08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42 auth image</a:t>
            </a:r>
          </a:p>
        </p:txBody>
      </p:sp>
      <p:pic>
        <p:nvPicPr>
          <p:cNvPr id="5" name="Content Placeholder 4">
            <a:extLst>
              <a:ext uri="{FF2B5EF4-FFF2-40B4-BE49-F238E27FC236}">
                <a16:creationId xmlns:a16="http://schemas.microsoft.com/office/drawing/2014/main" id="{E5ED5181-473D-F7BB-9F6F-1161FD6F638B}"/>
              </a:ext>
            </a:extLst>
          </p:cNvPr>
          <p:cNvPicPr>
            <a:picLocks noGrp="1" noChangeAspect="1"/>
          </p:cNvPicPr>
          <p:nvPr>
            <p:ph idx="1"/>
          </p:nvPr>
        </p:nvPicPr>
        <p:blipFill>
          <a:blip r:embed="rId3"/>
          <a:stretch>
            <a:fillRect/>
          </a:stretch>
        </p:blipFill>
        <p:spPr>
          <a:xfrm>
            <a:off x="4514338" y="467208"/>
            <a:ext cx="7201927" cy="5923584"/>
          </a:xfrm>
          <a:prstGeom prst="rect">
            <a:avLst/>
          </a:prstGeom>
        </p:spPr>
      </p:pic>
    </p:spTree>
    <p:extLst>
      <p:ext uri="{BB962C8B-B14F-4D97-AF65-F5344CB8AC3E}">
        <p14:creationId xmlns:p14="http://schemas.microsoft.com/office/powerpoint/2010/main" val="3402628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05840C-9DBA-A369-85F4-1E313CD4BF7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JSON Web Tokens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EDD99E66-C1F8-3DF5-A618-938B4EB95815}"/>
              </a:ext>
            </a:extLst>
          </p:cNvPr>
          <p:cNvGraphicFramePr>
            <a:graphicFrameLocks noGrp="1"/>
          </p:cNvGraphicFramePr>
          <p:nvPr>
            <p:ph idx="1"/>
            <p:extLst>
              <p:ext uri="{D42A27DB-BD31-4B8C-83A1-F6EECF244321}">
                <p14:modId xmlns:p14="http://schemas.microsoft.com/office/powerpoint/2010/main" val="387819151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260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F5D691-4671-F4AF-8144-B56B11A6F621}"/>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User Settings</a:t>
            </a:r>
          </a:p>
        </p:txBody>
      </p:sp>
      <p:pic>
        <p:nvPicPr>
          <p:cNvPr id="5" name="Content Placeholder 4">
            <a:extLst>
              <a:ext uri="{FF2B5EF4-FFF2-40B4-BE49-F238E27FC236}">
                <a16:creationId xmlns:a16="http://schemas.microsoft.com/office/drawing/2014/main" id="{5BFA8201-7C94-398B-9DDC-0AD9518C2237}"/>
              </a:ext>
            </a:extLst>
          </p:cNvPr>
          <p:cNvPicPr>
            <a:picLocks noGrp="1" noChangeAspect="1"/>
          </p:cNvPicPr>
          <p:nvPr>
            <p:ph idx="1"/>
          </p:nvPr>
        </p:nvPicPr>
        <p:blipFill>
          <a:blip r:embed="rId3"/>
          <a:stretch>
            <a:fillRect/>
          </a:stretch>
        </p:blipFill>
        <p:spPr>
          <a:xfrm>
            <a:off x="6791213" y="457199"/>
            <a:ext cx="4217893" cy="5899152"/>
          </a:xfrm>
          <a:prstGeom prst="rect">
            <a:avLst/>
          </a:prstGeom>
        </p:spPr>
      </p:pic>
    </p:spTree>
    <p:extLst>
      <p:ext uri="{BB962C8B-B14F-4D97-AF65-F5344CB8AC3E}">
        <p14:creationId xmlns:p14="http://schemas.microsoft.com/office/powerpoint/2010/main" val="122349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1E8DB36-269D-492E-8DEC-C2C5ECAC2695}"/>
              </a:ext>
            </a:extLst>
          </p:cNvPr>
          <p:cNvGrpSpPr/>
          <p:nvPr/>
        </p:nvGrpSpPr>
        <p:grpSpPr>
          <a:xfrm>
            <a:off x="10450774" y="5657130"/>
            <a:ext cx="287338" cy="220663"/>
            <a:chOff x="877888" y="2559050"/>
            <a:chExt cx="287338" cy="220663"/>
          </a:xfrm>
          <a:solidFill>
            <a:schemeClr val="accent5">
              <a:lumMod val="75000"/>
            </a:schemeClr>
          </a:solidFill>
        </p:grpSpPr>
        <p:sp>
          <p:nvSpPr>
            <p:cNvPr id="89" name="Freeform 514">
              <a:extLst>
                <a:ext uri="{FF2B5EF4-FFF2-40B4-BE49-F238E27FC236}">
                  <a16:creationId xmlns:a16="http://schemas.microsoft.com/office/drawing/2014/main" id="{6E72D60D-4BB5-4EFE-B6DC-11D8E5B766DD}"/>
                </a:ext>
              </a:extLst>
            </p:cNvPr>
            <p:cNvSpPr>
              <a:spLocks/>
            </p:cNvSpPr>
            <p:nvPr/>
          </p:nvSpPr>
          <p:spPr bwMode="auto">
            <a:xfrm>
              <a:off x="877888" y="2559050"/>
              <a:ext cx="85725" cy="220663"/>
            </a:xfrm>
            <a:custGeom>
              <a:avLst/>
              <a:gdLst>
                <a:gd name="T0" fmla="*/ 204 w 271"/>
                <a:gd name="T1" fmla="*/ 2 h 693"/>
                <a:gd name="T2" fmla="*/ 191 w 271"/>
                <a:gd name="T3" fmla="*/ 3 h 693"/>
                <a:gd name="T4" fmla="*/ 180 w 271"/>
                <a:gd name="T5" fmla="*/ 7 h 693"/>
                <a:gd name="T6" fmla="*/ 171 w 271"/>
                <a:gd name="T7" fmla="*/ 13 h 693"/>
                <a:gd name="T8" fmla="*/ 163 w 271"/>
                <a:gd name="T9" fmla="*/ 21 h 693"/>
                <a:gd name="T10" fmla="*/ 157 w 271"/>
                <a:gd name="T11" fmla="*/ 30 h 693"/>
                <a:gd name="T12" fmla="*/ 153 w 271"/>
                <a:gd name="T13" fmla="*/ 41 h 693"/>
                <a:gd name="T14" fmla="*/ 151 w 271"/>
                <a:gd name="T15" fmla="*/ 54 h 693"/>
                <a:gd name="T16" fmla="*/ 151 w 271"/>
                <a:gd name="T17" fmla="*/ 482 h 693"/>
                <a:gd name="T18" fmla="*/ 73 w 271"/>
                <a:gd name="T19" fmla="*/ 483 h 693"/>
                <a:gd name="T20" fmla="*/ 68 w 271"/>
                <a:gd name="T21" fmla="*/ 485 h 693"/>
                <a:gd name="T22" fmla="*/ 63 w 271"/>
                <a:gd name="T23" fmla="*/ 490 h 693"/>
                <a:gd name="T24" fmla="*/ 61 w 271"/>
                <a:gd name="T25" fmla="*/ 495 h 693"/>
                <a:gd name="T26" fmla="*/ 61 w 271"/>
                <a:gd name="T27" fmla="*/ 500 h 693"/>
                <a:gd name="T28" fmla="*/ 63 w 271"/>
                <a:gd name="T29" fmla="*/ 506 h 693"/>
                <a:gd name="T30" fmla="*/ 68 w 271"/>
                <a:gd name="T31" fmla="*/ 510 h 693"/>
                <a:gd name="T32" fmla="*/ 73 w 271"/>
                <a:gd name="T33" fmla="*/ 512 h 693"/>
                <a:gd name="T34" fmla="*/ 151 w 271"/>
                <a:gd name="T35" fmla="*/ 513 h 693"/>
                <a:gd name="T36" fmla="*/ 15 w 271"/>
                <a:gd name="T37" fmla="*/ 663 h 693"/>
                <a:gd name="T38" fmla="*/ 10 w 271"/>
                <a:gd name="T39" fmla="*/ 664 h 693"/>
                <a:gd name="T40" fmla="*/ 4 w 271"/>
                <a:gd name="T41" fmla="*/ 668 h 693"/>
                <a:gd name="T42" fmla="*/ 1 w 271"/>
                <a:gd name="T43" fmla="*/ 672 h 693"/>
                <a:gd name="T44" fmla="*/ 0 w 271"/>
                <a:gd name="T45" fmla="*/ 678 h 693"/>
                <a:gd name="T46" fmla="*/ 1 w 271"/>
                <a:gd name="T47" fmla="*/ 684 h 693"/>
                <a:gd name="T48" fmla="*/ 4 w 271"/>
                <a:gd name="T49" fmla="*/ 689 h 693"/>
                <a:gd name="T50" fmla="*/ 10 w 271"/>
                <a:gd name="T51" fmla="*/ 692 h 693"/>
                <a:gd name="T52" fmla="*/ 15 w 271"/>
                <a:gd name="T53" fmla="*/ 693 h 693"/>
                <a:gd name="T54" fmla="*/ 256 w 271"/>
                <a:gd name="T55" fmla="*/ 693 h 693"/>
                <a:gd name="T56" fmla="*/ 262 w 271"/>
                <a:gd name="T57" fmla="*/ 692 h 693"/>
                <a:gd name="T58" fmla="*/ 267 w 271"/>
                <a:gd name="T59" fmla="*/ 689 h 693"/>
                <a:gd name="T60" fmla="*/ 270 w 271"/>
                <a:gd name="T61" fmla="*/ 684 h 693"/>
                <a:gd name="T62" fmla="*/ 271 w 271"/>
                <a:gd name="T63" fmla="*/ 678 h 693"/>
                <a:gd name="T64" fmla="*/ 271 w 271"/>
                <a:gd name="T65" fmla="*/ 54 h 693"/>
                <a:gd name="T66" fmla="*/ 269 w 271"/>
                <a:gd name="T67" fmla="*/ 41 h 693"/>
                <a:gd name="T68" fmla="*/ 265 w 271"/>
                <a:gd name="T69" fmla="*/ 30 h 693"/>
                <a:gd name="T70" fmla="*/ 260 w 271"/>
                <a:gd name="T71" fmla="*/ 21 h 693"/>
                <a:gd name="T72" fmla="*/ 251 w 271"/>
                <a:gd name="T73" fmla="*/ 13 h 693"/>
                <a:gd name="T74" fmla="*/ 242 w 271"/>
                <a:gd name="T75" fmla="*/ 7 h 693"/>
                <a:gd name="T76" fmla="*/ 231 w 271"/>
                <a:gd name="T77" fmla="*/ 3 h 693"/>
                <a:gd name="T78" fmla="*/ 218 w 271"/>
                <a:gd name="T79" fmla="*/ 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693">
                  <a:moveTo>
                    <a:pt x="211" y="0"/>
                  </a:moveTo>
                  <a:lnTo>
                    <a:pt x="204" y="2"/>
                  </a:lnTo>
                  <a:lnTo>
                    <a:pt x="197" y="2"/>
                  </a:lnTo>
                  <a:lnTo>
                    <a:pt x="191" y="3"/>
                  </a:lnTo>
                  <a:lnTo>
                    <a:pt x="186" y="5"/>
                  </a:lnTo>
                  <a:lnTo>
                    <a:pt x="180" y="7"/>
                  </a:lnTo>
                  <a:lnTo>
                    <a:pt x="175" y="10"/>
                  </a:lnTo>
                  <a:lnTo>
                    <a:pt x="171" y="13"/>
                  </a:lnTo>
                  <a:lnTo>
                    <a:pt x="166" y="17"/>
                  </a:lnTo>
                  <a:lnTo>
                    <a:pt x="163" y="21"/>
                  </a:lnTo>
                  <a:lnTo>
                    <a:pt x="160" y="25"/>
                  </a:lnTo>
                  <a:lnTo>
                    <a:pt x="157" y="30"/>
                  </a:lnTo>
                  <a:lnTo>
                    <a:pt x="155" y="36"/>
                  </a:lnTo>
                  <a:lnTo>
                    <a:pt x="153" y="41"/>
                  </a:lnTo>
                  <a:lnTo>
                    <a:pt x="152" y="48"/>
                  </a:lnTo>
                  <a:lnTo>
                    <a:pt x="151" y="54"/>
                  </a:lnTo>
                  <a:lnTo>
                    <a:pt x="151" y="61"/>
                  </a:lnTo>
                  <a:lnTo>
                    <a:pt x="151" y="482"/>
                  </a:lnTo>
                  <a:lnTo>
                    <a:pt x="75" y="482"/>
                  </a:lnTo>
                  <a:lnTo>
                    <a:pt x="73" y="483"/>
                  </a:lnTo>
                  <a:lnTo>
                    <a:pt x="70" y="483"/>
                  </a:lnTo>
                  <a:lnTo>
                    <a:pt x="68" y="485"/>
                  </a:lnTo>
                  <a:lnTo>
                    <a:pt x="66" y="487"/>
                  </a:lnTo>
                  <a:lnTo>
                    <a:pt x="63" y="490"/>
                  </a:lnTo>
                  <a:lnTo>
                    <a:pt x="61" y="492"/>
                  </a:lnTo>
                  <a:lnTo>
                    <a:pt x="61" y="495"/>
                  </a:lnTo>
                  <a:lnTo>
                    <a:pt x="60" y="497"/>
                  </a:lnTo>
                  <a:lnTo>
                    <a:pt x="61" y="500"/>
                  </a:lnTo>
                  <a:lnTo>
                    <a:pt x="61" y="504"/>
                  </a:lnTo>
                  <a:lnTo>
                    <a:pt x="63" y="506"/>
                  </a:lnTo>
                  <a:lnTo>
                    <a:pt x="66" y="508"/>
                  </a:lnTo>
                  <a:lnTo>
                    <a:pt x="68" y="510"/>
                  </a:lnTo>
                  <a:lnTo>
                    <a:pt x="70" y="511"/>
                  </a:lnTo>
                  <a:lnTo>
                    <a:pt x="73" y="512"/>
                  </a:lnTo>
                  <a:lnTo>
                    <a:pt x="75" y="513"/>
                  </a:lnTo>
                  <a:lnTo>
                    <a:pt x="151" y="513"/>
                  </a:lnTo>
                  <a:lnTo>
                    <a:pt x="151" y="663"/>
                  </a:lnTo>
                  <a:lnTo>
                    <a:pt x="15" y="663"/>
                  </a:lnTo>
                  <a:lnTo>
                    <a:pt x="12" y="663"/>
                  </a:lnTo>
                  <a:lnTo>
                    <a:pt x="10" y="664"/>
                  </a:lnTo>
                  <a:lnTo>
                    <a:pt x="7" y="666"/>
                  </a:lnTo>
                  <a:lnTo>
                    <a:pt x="4" y="668"/>
                  </a:lnTo>
                  <a:lnTo>
                    <a:pt x="3" y="670"/>
                  </a:lnTo>
                  <a:lnTo>
                    <a:pt x="1" y="672"/>
                  </a:lnTo>
                  <a:lnTo>
                    <a:pt x="1" y="675"/>
                  </a:lnTo>
                  <a:lnTo>
                    <a:pt x="0" y="678"/>
                  </a:lnTo>
                  <a:lnTo>
                    <a:pt x="1" y="682"/>
                  </a:lnTo>
                  <a:lnTo>
                    <a:pt x="1" y="684"/>
                  </a:lnTo>
                  <a:lnTo>
                    <a:pt x="3" y="687"/>
                  </a:lnTo>
                  <a:lnTo>
                    <a:pt x="4" y="689"/>
                  </a:lnTo>
                  <a:lnTo>
                    <a:pt x="7" y="691"/>
                  </a:lnTo>
                  <a:lnTo>
                    <a:pt x="10" y="692"/>
                  </a:lnTo>
                  <a:lnTo>
                    <a:pt x="12" y="693"/>
                  </a:lnTo>
                  <a:lnTo>
                    <a:pt x="15" y="693"/>
                  </a:lnTo>
                  <a:lnTo>
                    <a:pt x="166" y="693"/>
                  </a:lnTo>
                  <a:lnTo>
                    <a:pt x="256" y="693"/>
                  </a:lnTo>
                  <a:lnTo>
                    <a:pt x="260" y="693"/>
                  </a:lnTo>
                  <a:lnTo>
                    <a:pt x="262" y="692"/>
                  </a:lnTo>
                  <a:lnTo>
                    <a:pt x="265" y="691"/>
                  </a:lnTo>
                  <a:lnTo>
                    <a:pt x="267" y="689"/>
                  </a:lnTo>
                  <a:lnTo>
                    <a:pt x="268" y="687"/>
                  </a:lnTo>
                  <a:lnTo>
                    <a:pt x="270" y="684"/>
                  </a:lnTo>
                  <a:lnTo>
                    <a:pt x="271" y="682"/>
                  </a:lnTo>
                  <a:lnTo>
                    <a:pt x="271" y="678"/>
                  </a:lnTo>
                  <a:lnTo>
                    <a:pt x="271" y="61"/>
                  </a:lnTo>
                  <a:lnTo>
                    <a:pt x="271" y="54"/>
                  </a:lnTo>
                  <a:lnTo>
                    <a:pt x="270" y="48"/>
                  </a:lnTo>
                  <a:lnTo>
                    <a:pt x="269" y="41"/>
                  </a:lnTo>
                  <a:lnTo>
                    <a:pt x="267" y="36"/>
                  </a:lnTo>
                  <a:lnTo>
                    <a:pt x="265" y="30"/>
                  </a:lnTo>
                  <a:lnTo>
                    <a:pt x="263" y="25"/>
                  </a:lnTo>
                  <a:lnTo>
                    <a:pt x="260" y="21"/>
                  </a:lnTo>
                  <a:lnTo>
                    <a:pt x="255" y="17"/>
                  </a:lnTo>
                  <a:lnTo>
                    <a:pt x="251" y="13"/>
                  </a:lnTo>
                  <a:lnTo>
                    <a:pt x="247" y="10"/>
                  </a:lnTo>
                  <a:lnTo>
                    <a:pt x="242" y="7"/>
                  </a:lnTo>
                  <a:lnTo>
                    <a:pt x="237" y="5"/>
                  </a:lnTo>
                  <a:lnTo>
                    <a:pt x="231" y="3"/>
                  </a:lnTo>
                  <a:lnTo>
                    <a:pt x="224" y="2"/>
                  </a:lnTo>
                  <a:lnTo>
                    <a:pt x="218" y="2"/>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15">
              <a:extLst>
                <a:ext uri="{FF2B5EF4-FFF2-40B4-BE49-F238E27FC236}">
                  <a16:creationId xmlns:a16="http://schemas.microsoft.com/office/drawing/2014/main" id="{D259782B-B4C0-42A0-848D-D6E7AF68EB96}"/>
                </a:ext>
              </a:extLst>
            </p:cNvPr>
            <p:cNvSpPr>
              <a:spLocks/>
            </p:cNvSpPr>
            <p:nvPr/>
          </p:nvSpPr>
          <p:spPr bwMode="auto">
            <a:xfrm>
              <a:off x="973138" y="2578100"/>
              <a:ext cx="192088" cy="182563"/>
            </a:xfrm>
            <a:custGeom>
              <a:avLst/>
              <a:gdLst>
                <a:gd name="T0" fmla="*/ 542 w 602"/>
                <a:gd name="T1" fmla="*/ 81 h 572"/>
                <a:gd name="T2" fmla="*/ 531 w 602"/>
                <a:gd name="T3" fmla="*/ 47 h 572"/>
                <a:gd name="T4" fmla="*/ 510 w 602"/>
                <a:gd name="T5" fmla="*/ 20 h 572"/>
                <a:gd name="T6" fmla="*/ 479 w 602"/>
                <a:gd name="T7" fmla="*/ 4 h 572"/>
                <a:gd name="T8" fmla="*/ 362 w 602"/>
                <a:gd name="T9" fmla="*/ 0 h 572"/>
                <a:gd name="T10" fmla="*/ 290 w 602"/>
                <a:gd name="T11" fmla="*/ 7 h 572"/>
                <a:gd name="T12" fmla="*/ 222 w 602"/>
                <a:gd name="T13" fmla="*/ 28 h 572"/>
                <a:gd name="T14" fmla="*/ 161 w 602"/>
                <a:gd name="T15" fmla="*/ 63 h 572"/>
                <a:gd name="T16" fmla="*/ 108 w 602"/>
                <a:gd name="T17" fmla="*/ 107 h 572"/>
                <a:gd name="T18" fmla="*/ 63 w 602"/>
                <a:gd name="T19" fmla="*/ 160 h 572"/>
                <a:gd name="T20" fmla="*/ 29 w 602"/>
                <a:gd name="T21" fmla="*/ 223 h 572"/>
                <a:gd name="T22" fmla="*/ 8 w 602"/>
                <a:gd name="T23" fmla="*/ 289 h 572"/>
                <a:gd name="T24" fmla="*/ 0 w 602"/>
                <a:gd name="T25" fmla="*/ 361 h 572"/>
                <a:gd name="T26" fmla="*/ 3 w 602"/>
                <a:gd name="T27" fmla="*/ 566 h 572"/>
                <a:gd name="T28" fmla="*/ 12 w 602"/>
                <a:gd name="T29" fmla="*/ 572 h 572"/>
                <a:gd name="T30" fmla="*/ 92 w 602"/>
                <a:gd name="T31" fmla="*/ 542 h 572"/>
                <a:gd name="T32" fmla="*/ 185 w 602"/>
                <a:gd name="T33" fmla="*/ 282 h 572"/>
                <a:gd name="T34" fmla="*/ 196 w 602"/>
                <a:gd name="T35" fmla="*/ 286 h 572"/>
                <a:gd name="T36" fmla="*/ 210 w 602"/>
                <a:gd name="T37" fmla="*/ 277 h 572"/>
                <a:gd name="T38" fmla="*/ 211 w 602"/>
                <a:gd name="T39" fmla="*/ 266 h 572"/>
                <a:gd name="T40" fmla="*/ 174 w 602"/>
                <a:gd name="T41" fmla="*/ 226 h 572"/>
                <a:gd name="T42" fmla="*/ 162 w 602"/>
                <a:gd name="T43" fmla="*/ 223 h 572"/>
                <a:gd name="T44" fmla="*/ 153 w 602"/>
                <a:gd name="T45" fmla="*/ 229 h 572"/>
                <a:gd name="T46" fmla="*/ 151 w 602"/>
                <a:gd name="T47" fmla="*/ 240 h 572"/>
                <a:gd name="T48" fmla="*/ 160 w 602"/>
                <a:gd name="T49" fmla="*/ 255 h 572"/>
                <a:gd name="T50" fmla="*/ 33 w 602"/>
                <a:gd name="T51" fmla="*/ 328 h 572"/>
                <a:gd name="T52" fmla="*/ 46 w 602"/>
                <a:gd name="T53" fmla="*/ 264 h 572"/>
                <a:gd name="T54" fmla="*/ 71 w 602"/>
                <a:gd name="T55" fmla="*/ 205 h 572"/>
                <a:gd name="T56" fmla="*/ 108 w 602"/>
                <a:gd name="T57" fmla="*/ 152 h 572"/>
                <a:gd name="T58" fmla="*/ 153 w 602"/>
                <a:gd name="T59" fmla="*/ 107 h 572"/>
                <a:gd name="T60" fmla="*/ 205 w 602"/>
                <a:gd name="T61" fmla="*/ 70 h 572"/>
                <a:gd name="T62" fmla="*/ 264 w 602"/>
                <a:gd name="T63" fmla="*/ 46 h 572"/>
                <a:gd name="T64" fmla="*/ 329 w 602"/>
                <a:gd name="T65" fmla="*/ 32 h 572"/>
                <a:gd name="T66" fmla="*/ 458 w 602"/>
                <a:gd name="T67" fmla="*/ 31 h 572"/>
                <a:gd name="T68" fmla="*/ 481 w 602"/>
                <a:gd name="T69" fmla="*/ 37 h 572"/>
                <a:gd name="T70" fmla="*/ 498 w 602"/>
                <a:gd name="T71" fmla="*/ 52 h 572"/>
                <a:gd name="T72" fmla="*/ 510 w 602"/>
                <a:gd name="T73" fmla="*/ 72 h 572"/>
                <a:gd name="T74" fmla="*/ 512 w 602"/>
                <a:gd name="T75" fmla="*/ 301 h 572"/>
                <a:gd name="T76" fmla="*/ 437 w 602"/>
                <a:gd name="T77" fmla="*/ 149 h 572"/>
                <a:gd name="T78" fmla="*/ 432 w 602"/>
                <a:gd name="T79" fmla="*/ 139 h 572"/>
                <a:gd name="T80" fmla="*/ 420 w 602"/>
                <a:gd name="T81" fmla="*/ 136 h 572"/>
                <a:gd name="T82" fmla="*/ 410 w 602"/>
                <a:gd name="T83" fmla="*/ 141 h 572"/>
                <a:gd name="T84" fmla="*/ 317 w 602"/>
                <a:gd name="T85" fmla="*/ 301 h 572"/>
                <a:gd name="T86" fmla="*/ 306 w 602"/>
                <a:gd name="T87" fmla="*/ 305 h 572"/>
                <a:gd name="T88" fmla="*/ 212 w 602"/>
                <a:gd name="T89" fmla="*/ 404 h 572"/>
                <a:gd name="T90" fmla="*/ 247 w 602"/>
                <a:gd name="T91" fmla="*/ 411 h 572"/>
                <a:gd name="T92" fmla="*/ 288 w 602"/>
                <a:gd name="T93" fmla="*/ 434 h 572"/>
                <a:gd name="T94" fmla="*/ 317 w 602"/>
                <a:gd name="T95" fmla="*/ 469 h 572"/>
                <a:gd name="T96" fmla="*/ 331 w 602"/>
                <a:gd name="T97" fmla="*/ 514 h 572"/>
                <a:gd name="T98" fmla="*/ 327 w 602"/>
                <a:gd name="T99" fmla="*/ 562 h 572"/>
                <a:gd name="T100" fmla="*/ 362 w 602"/>
                <a:gd name="T101" fmla="*/ 557 h 572"/>
                <a:gd name="T102" fmla="*/ 368 w 602"/>
                <a:gd name="T103" fmla="*/ 522 h 572"/>
                <a:gd name="T104" fmla="*/ 388 w 602"/>
                <a:gd name="T105" fmla="*/ 493 h 572"/>
                <a:gd name="T106" fmla="*/ 417 w 602"/>
                <a:gd name="T107" fmla="*/ 474 h 572"/>
                <a:gd name="T108" fmla="*/ 452 w 602"/>
                <a:gd name="T109" fmla="*/ 467 h 572"/>
                <a:gd name="T110" fmla="*/ 487 w 602"/>
                <a:gd name="T111" fmla="*/ 474 h 572"/>
                <a:gd name="T112" fmla="*/ 516 w 602"/>
                <a:gd name="T113" fmla="*/ 493 h 572"/>
                <a:gd name="T114" fmla="*/ 536 w 602"/>
                <a:gd name="T115" fmla="*/ 522 h 572"/>
                <a:gd name="T116" fmla="*/ 542 w 602"/>
                <a:gd name="T117" fmla="*/ 557 h 572"/>
                <a:gd name="T118" fmla="*/ 590 w 602"/>
                <a:gd name="T119" fmla="*/ 571 h 572"/>
                <a:gd name="T120" fmla="*/ 600 w 602"/>
                <a:gd name="T121" fmla="*/ 566 h 572"/>
                <a:gd name="T122" fmla="*/ 602 w 602"/>
                <a:gd name="T123" fmla="*/ 376 h 572"/>
                <a:gd name="T124" fmla="*/ 598 w 602"/>
                <a:gd name="T125" fmla="*/ 36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572">
                  <a:moveTo>
                    <a:pt x="598" y="365"/>
                  </a:moveTo>
                  <a:lnTo>
                    <a:pt x="542" y="310"/>
                  </a:lnTo>
                  <a:lnTo>
                    <a:pt x="542" y="91"/>
                  </a:lnTo>
                  <a:lnTo>
                    <a:pt x="542" y="81"/>
                  </a:lnTo>
                  <a:lnTo>
                    <a:pt x="541" y="71"/>
                  </a:lnTo>
                  <a:lnTo>
                    <a:pt x="538" y="63"/>
                  </a:lnTo>
                  <a:lnTo>
                    <a:pt x="536" y="55"/>
                  </a:lnTo>
                  <a:lnTo>
                    <a:pt x="531" y="47"/>
                  </a:lnTo>
                  <a:lnTo>
                    <a:pt x="527" y="39"/>
                  </a:lnTo>
                  <a:lnTo>
                    <a:pt x="522" y="33"/>
                  </a:lnTo>
                  <a:lnTo>
                    <a:pt x="516" y="26"/>
                  </a:lnTo>
                  <a:lnTo>
                    <a:pt x="510" y="20"/>
                  </a:lnTo>
                  <a:lnTo>
                    <a:pt x="502" y="16"/>
                  </a:lnTo>
                  <a:lnTo>
                    <a:pt x="495" y="10"/>
                  </a:lnTo>
                  <a:lnTo>
                    <a:pt x="487" y="7"/>
                  </a:lnTo>
                  <a:lnTo>
                    <a:pt x="479" y="4"/>
                  </a:lnTo>
                  <a:lnTo>
                    <a:pt x="470" y="2"/>
                  </a:lnTo>
                  <a:lnTo>
                    <a:pt x="462" y="1"/>
                  </a:lnTo>
                  <a:lnTo>
                    <a:pt x="452" y="0"/>
                  </a:lnTo>
                  <a:lnTo>
                    <a:pt x="362" y="0"/>
                  </a:lnTo>
                  <a:lnTo>
                    <a:pt x="344" y="1"/>
                  </a:lnTo>
                  <a:lnTo>
                    <a:pt x="325" y="2"/>
                  </a:lnTo>
                  <a:lnTo>
                    <a:pt x="307" y="4"/>
                  </a:lnTo>
                  <a:lnTo>
                    <a:pt x="290" y="7"/>
                  </a:lnTo>
                  <a:lnTo>
                    <a:pt x="273" y="11"/>
                  </a:lnTo>
                  <a:lnTo>
                    <a:pt x="256" y="17"/>
                  </a:lnTo>
                  <a:lnTo>
                    <a:pt x="239" y="22"/>
                  </a:lnTo>
                  <a:lnTo>
                    <a:pt x="222" y="28"/>
                  </a:lnTo>
                  <a:lnTo>
                    <a:pt x="206" y="36"/>
                  </a:lnTo>
                  <a:lnTo>
                    <a:pt x="191" y="45"/>
                  </a:lnTo>
                  <a:lnTo>
                    <a:pt x="176" y="53"/>
                  </a:lnTo>
                  <a:lnTo>
                    <a:pt x="161" y="63"/>
                  </a:lnTo>
                  <a:lnTo>
                    <a:pt x="147" y="72"/>
                  </a:lnTo>
                  <a:lnTo>
                    <a:pt x="133" y="83"/>
                  </a:lnTo>
                  <a:lnTo>
                    <a:pt x="121" y="95"/>
                  </a:lnTo>
                  <a:lnTo>
                    <a:pt x="108" y="107"/>
                  </a:lnTo>
                  <a:lnTo>
                    <a:pt x="96" y="120"/>
                  </a:lnTo>
                  <a:lnTo>
                    <a:pt x="84" y="133"/>
                  </a:lnTo>
                  <a:lnTo>
                    <a:pt x="73" y="146"/>
                  </a:lnTo>
                  <a:lnTo>
                    <a:pt x="63" y="160"/>
                  </a:lnTo>
                  <a:lnTo>
                    <a:pt x="54" y="175"/>
                  </a:lnTo>
                  <a:lnTo>
                    <a:pt x="44" y="190"/>
                  </a:lnTo>
                  <a:lnTo>
                    <a:pt x="37" y="207"/>
                  </a:lnTo>
                  <a:lnTo>
                    <a:pt x="29" y="223"/>
                  </a:lnTo>
                  <a:lnTo>
                    <a:pt x="23" y="239"/>
                  </a:lnTo>
                  <a:lnTo>
                    <a:pt x="17" y="255"/>
                  </a:lnTo>
                  <a:lnTo>
                    <a:pt x="12" y="272"/>
                  </a:lnTo>
                  <a:lnTo>
                    <a:pt x="8" y="289"/>
                  </a:lnTo>
                  <a:lnTo>
                    <a:pt x="5" y="307"/>
                  </a:lnTo>
                  <a:lnTo>
                    <a:pt x="3" y="325"/>
                  </a:lnTo>
                  <a:lnTo>
                    <a:pt x="0" y="343"/>
                  </a:lnTo>
                  <a:lnTo>
                    <a:pt x="0" y="361"/>
                  </a:lnTo>
                  <a:lnTo>
                    <a:pt x="0" y="557"/>
                  </a:lnTo>
                  <a:lnTo>
                    <a:pt x="0" y="561"/>
                  </a:lnTo>
                  <a:lnTo>
                    <a:pt x="2" y="563"/>
                  </a:lnTo>
                  <a:lnTo>
                    <a:pt x="3" y="566"/>
                  </a:lnTo>
                  <a:lnTo>
                    <a:pt x="5" y="568"/>
                  </a:lnTo>
                  <a:lnTo>
                    <a:pt x="7" y="569"/>
                  </a:lnTo>
                  <a:lnTo>
                    <a:pt x="10" y="571"/>
                  </a:lnTo>
                  <a:lnTo>
                    <a:pt x="12" y="572"/>
                  </a:lnTo>
                  <a:lnTo>
                    <a:pt x="15" y="572"/>
                  </a:lnTo>
                  <a:lnTo>
                    <a:pt x="99" y="572"/>
                  </a:lnTo>
                  <a:lnTo>
                    <a:pt x="95" y="557"/>
                  </a:lnTo>
                  <a:lnTo>
                    <a:pt x="92" y="542"/>
                  </a:lnTo>
                  <a:lnTo>
                    <a:pt x="30" y="542"/>
                  </a:lnTo>
                  <a:lnTo>
                    <a:pt x="30" y="428"/>
                  </a:lnTo>
                  <a:lnTo>
                    <a:pt x="182" y="277"/>
                  </a:lnTo>
                  <a:lnTo>
                    <a:pt x="185" y="282"/>
                  </a:lnTo>
                  <a:lnTo>
                    <a:pt x="187" y="284"/>
                  </a:lnTo>
                  <a:lnTo>
                    <a:pt x="190" y="285"/>
                  </a:lnTo>
                  <a:lnTo>
                    <a:pt x="194" y="286"/>
                  </a:lnTo>
                  <a:lnTo>
                    <a:pt x="196" y="286"/>
                  </a:lnTo>
                  <a:lnTo>
                    <a:pt x="201" y="285"/>
                  </a:lnTo>
                  <a:lnTo>
                    <a:pt x="206" y="282"/>
                  </a:lnTo>
                  <a:lnTo>
                    <a:pt x="209" y="279"/>
                  </a:lnTo>
                  <a:lnTo>
                    <a:pt x="210" y="277"/>
                  </a:lnTo>
                  <a:lnTo>
                    <a:pt x="211" y="274"/>
                  </a:lnTo>
                  <a:lnTo>
                    <a:pt x="211" y="272"/>
                  </a:lnTo>
                  <a:lnTo>
                    <a:pt x="211" y="269"/>
                  </a:lnTo>
                  <a:lnTo>
                    <a:pt x="211" y="266"/>
                  </a:lnTo>
                  <a:lnTo>
                    <a:pt x="209" y="263"/>
                  </a:lnTo>
                  <a:lnTo>
                    <a:pt x="207" y="261"/>
                  </a:lnTo>
                  <a:lnTo>
                    <a:pt x="176" y="227"/>
                  </a:lnTo>
                  <a:lnTo>
                    <a:pt x="174" y="226"/>
                  </a:lnTo>
                  <a:lnTo>
                    <a:pt x="171" y="224"/>
                  </a:lnTo>
                  <a:lnTo>
                    <a:pt x="169" y="223"/>
                  </a:lnTo>
                  <a:lnTo>
                    <a:pt x="166" y="223"/>
                  </a:lnTo>
                  <a:lnTo>
                    <a:pt x="162" y="223"/>
                  </a:lnTo>
                  <a:lnTo>
                    <a:pt x="160" y="224"/>
                  </a:lnTo>
                  <a:lnTo>
                    <a:pt x="157" y="225"/>
                  </a:lnTo>
                  <a:lnTo>
                    <a:pt x="155" y="227"/>
                  </a:lnTo>
                  <a:lnTo>
                    <a:pt x="153" y="229"/>
                  </a:lnTo>
                  <a:lnTo>
                    <a:pt x="152" y="231"/>
                  </a:lnTo>
                  <a:lnTo>
                    <a:pt x="151" y="234"/>
                  </a:lnTo>
                  <a:lnTo>
                    <a:pt x="150" y="238"/>
                  </a:lnTo>
                  <a:lnTo>
                    <a:pt x="151" y="240"/>
                  </a:lnTo>
                  <a:lnTo>
                    <a:pt x="151" y="243"/>
                  </a:lnTo>
                  <a:lnTo>
                    <a:pt x="152" y="245"/>
                  </a:lnTo>
                  <a:lnTo>
                    <a:pt x="154" y="248"/>
                  </a:lnTo>
                  <a:lnTo>
                    <a:pt x="160" y="255"/>
                  </a:lnTo>
                  <a:lnTo>
                    <a:pt x="30" y="386"/>
                  </a:lnTo>
                  <a:lnTo>
                    <a:pt x="30" y="361"/>
                  </a:lnTo>
                  <a:lnTo>
                    <a:pt x="30" y="345"/>
                  </a:lnTo>
                  <a:lnTo>
                    <a:pt x="33" y="328"/>
                  </a:lnTo>
                  <a:lnTo>
                    <a:pt x="35" y="312"/>
                  </a:lnTo>
                  <a:lnTo>
                    <a:pt x="37" y="296"/>
                  </a:lnTo>
                  <a:lnTo>
                    <a:pt x="41" y="279"/>
                  </a:lnTo>
                  <a:lnTo>
                    <a:pt x="46" y="264"/>
                  </a:lnTo>
                  <a:lnTo>
                    <a:pt x="51" y="248"/>
                  </a:lnTo>
                  <a:lnTo>
                    <a:pt x="57" y="233"/>
                  </a:lnTo>
                  <a:lnTo>
                    <a:pt x="64" y="219"/>
                  </a:lnTo>
                  <a:lnTo>
                    <a:pt x="71" y="205"/>
                  </a:lnTo>
                  <a:lnTo>
                    <a:pt x="79" y="192"/>
                  </a:lnTo>
                  <a:lnTo>
                    <a:pt x="88" y="178"/>
                  </a:lnTo>
                  <a:lnTo>
                    <a:pt x="97" y="165"/>
                  </a:lnTo>
                  <a:lnTo>
                    <a:pt x="108" y="152"/>
                  </a:lnTo>
                  <a:lnTo>
                    <a:pt x="117" y="140"/>
                  </a:lnTo>
                  <a:lnTo>
                    <a:pt x="129" y="128"/>
                  </a:lnTo>
                  <a:lnTo>
                    <a:pt x="140" y="118"/>
                  </a:lnTo>
                  <a:lnTo>
                    <a:pt x="153" y="107"/>
                  </a:lnTo>
                  <a:lnTo>
                    <a:pt x="165" y="97"/>
                  </a:lnTo>
                  <a:lnTo>
                    <a:pt x="178" y="87"/>
                  </a:lnTo>
                  <a:lnTo>
                    <a:pt x="191" y="79"/>
                  </a:lnTo>
                  <a:lnTo>
                    <a:pt x="205" y="70"/>
                  </a:lnTo>
                  <a:lnTo>
                    <a:pt x="219" y="64"/>
                  </a:lnTo>
                  <a:lnTo>
                    <a:pt x="234" y="56"/>
                  </a:lnTo>
                  <a:lnTo>
                    <a:pt x="249" y="51"/>
                  </a:lnTo>
                  <a:lnTo>
                    <a:pt x="264" y="46"/>
                  </a:lnTo>
                  <a:lnTo>
                    <a:pt x="280" y="40"/>
                  </a:lnTo>
                  <a:lnTo>
                    <a:pt x="295" y="37"/>
                  </a:lnTo>
                  <a:lnTo>
                    <a:pt x="311" y="34"/>
                  </a:lnTo>
                  <a:lnTo>
                    <a:pt x="329" y="32"/>
                  </a:lnTo>
                  <a:lnTo>
                    <a:pt x="345" y="31"/>
                  </a:lnTo>
                  <a:lnTo>
                    <a:pt x="362" y="31"/>
                  </a:lnTo>
                  <a:lnTo>
                    <a:pt x="452" y="30"/>
                  </a:lnTo>
                  <a:lnTo>
                    <a:pt x="458" y="31"/>
                  </a:lnTo>
                  <a:lnTo>
                    <a:pt x="464" y="32"/>
                  </a:lnTo>
                  <a:lnTo>
                    <a:pt x="470" y="33"/>
                  </a:lnTo>
                  <a:lnTo>
                    <a:pt x="476" y="35"/>
                  </a:lnTo>
                  <a:lnTo>
                    <a:pt x="481" y="37"/>
                  </a:lnTo>
                  <a:lnTo>
                    <a:pt x="486" y="40"/>
                  </a:lnTo>
                  <a:lnTo>
                    <a:pt x="491" y="44"/>
                  </a:lnTo>
                  <a:lnTo>
                    <a:pt x="495" y="48"/>
                  </a:lnTo>
                  <a:lnTo>
                    <a:pt x="498" y="52"/>
                  </a:lnTo>
                  <a:lnTo>
                    <a:pt x="502" y="56"/>
                  </a:lnTo>
                  <a:lnTo>
                    <a:pt x="505" y="62"/>
                  </a:lnTo>
                  <a:lnTo>
                    <a:pt x="508" y="67"/>
                  </a:lnTo>
                  <a:lnTo>
                    <a:pt x="510" y="72"/>
                  </a:lnTo>
                  <a:lnTo>
                    <a:pt x="511" y="78"/>
                  </a:lnTo>
                  <a:lnTo>
                    <a:pt x="512" y="84"/>
                  </a:lnTo>
                  <a:lnTo>
                    <a:pt x="512" y="91"/>
                  </a:lnTo>
                  <a:lnTo>
                    <a:pt x="512" y="301"/>
                  </a:lnTo>
                  <a:lnTo>
                    <a:pt x="396" y="301"/>
                  </a:lnTo>
                  <a:lnTo>
                    <a:pt x="436" y="155"/>
                  </a:lnTo>
                  <a:lnTo>
                    <a:pt x="437" y="152"/>
                  </a:lnTo>
                  <a:lnTo>
                    <a:pt x="437" y="149"/>
                  </a:lnTo>
                  <a:lnTo>
                    <a:pt x="436" y="145"/>
                  </a:lnTo>
                  <a:lnTo>
                    <a:pt x="435" y="143"/>
                  </a:lnTo>
                  <a:lnTo>
                    <a:pt x="434" y="141"/>
                  </a:lnTo>
                  <a:lnTo>
                    <a:pt x="432" y="139"/>
                  </a:lnTo>
                  <a:lnTo>
                    <a:pt x="428" y="137"/>
                  </a:lnTo>
                  <a:lnTo>
                    <a:pt x="426" y="136"/>
                  </a:lnTo>
                  <a:lnTo>
                    <a:pt x="423" y="136"/>
                  </a:lnTo>
                  <a:lnTo>
                    <a:pt x="420" y="136"/>
                  </a:lnTo>
                  <a:lnTo>
                    <a:pt x="417" y="137"/>
                  </a:lnTo>
                  <a:lnTo>
                    <a:pt x="414" y="138"/>
                  </a:lnTo>
                  <a:lnTo>
                    <a:pt x="412" y="139"/>
                  </a:lnTo>
                  <a:lnTo>
                    <a:pt x="410" y="141"/>
                  </a:lnTo>
                  <a:lnTo>
                    <a:pt x="408" y="143"/>
                  </a:lnTo>
                  <a:lnTo>
                    <a:pt x="407" y="146"/>
                  </a:lnTo>
                  <a:lnTo>
                    <a:pt x="365" y="301"/>
                  </a:lnTo>
                  <a:lnTo>
                    <a:pt x="317" y="301"/>
                  </a:lnTo>
                  <a:lnTo>
                    <a:pt x="314" y="301"/>
                  </a:lnTo>
                  <a:lnTo>
                    <a:pt x="310" y="302"/>
                  </a:lnTo>
                  <a:lnTo>
                    <a:pt x="308" y="304"/>
                  </a:lnTo>
                  <a:lnTo>
                    <a:pt x="306" y="305"/>
                  </a:lnTo>
                  <a:lnTo>
                    <a:pt x="216" y="395"/>
                  </a:lnTo>
                  <a:lnTo>
                    <a:pt x="214" y="399"/>
                  </a:lnTo>
                  <a:lnTo>
                    <a:pt x="212" y="401"/>
                  </a:lnTo>
                  <a:lnTo>
                    <a:pt x="212" y="404"/>
                  </a:lnTo>
                  <a:lnTo>
                    <a:pt x="211" y="406"/>
                  </a:lnTo>
                  <a:lnTo>
                    <a:pt x="224" y="407"/>
                  </a:lnTo>
                  <a:lnTo>
                    <a:pt x="235" y="409"/>
                  </a:lnTo>
                  <a:lnTo>
                    <a:pt x="247" y="411"/>
                  </a:lnTo>
                  <a:lnTo>
                    <a:pt x="258" y="416"/>
                  </a:lnTo>
                  <a:lnTo>
                    <a:pt x="269" y="421"/>
                  </a:lnTo>
                  <a:lnTo>
                    <a:pt x="278" y="428"/>
                  </a:lnTo>
                  <a:lnTo>
                    <a:pt x="288" y="434"/>
                  </a:lnTo>
                  <a:lnTo>
                    <a:pt x="296" y="441"/>
                  </a:lnTo>
                  <a:lnTo>
                    <a:pt x="304" y="450"/>
                  </a:lnTo>
                  <a:lnTo>
                    <a:pt x="310" y="460"/>
                  </a:lnTo>
                  <a:lnTo>
                    <a:pt x="317" y="469"/>
                  </a:lnTo>
                  <a:lnTo>
                    <a:pt x="322" y="480"/>
                  </a:lnTo>
                  <a:lnTo>
                    <a:pt x="327" y="491"/>
                  </a:lnTo>
                  <a:lnTo>
                    <a:pt x="329" y="503"/>
                  </a:lnTo>
                  <a:lnTo>
                    <a:pt x="331" y="514"/>
                  </a:lnTo>
                  <a:lnTo>
                    <a:pt x="332" y="527"/>
                  </a:lnTo>
                  <a:lnTo>
                    <a:pt x="331" y="539"/>
                  </a:lnTo>
                  <a:lnTo>
                    <a:pt x="330" y="550"/>
                  </a:lnTo>
                  <a:lnTo>
                    <a:pt x="327" y="562"/>
                  </a:lnTo>
                  <a:lnTo>
                    <a:pt x="322" y="572"/>
                  </a:lnTo>
                  <a:lnTo>
                    <a:pt x="363" y="572"/>
                  </a:lnTo>
                  <a:lnTo>
                    <a:pt x="362" y="565"/>
                  </a:lnTo>
                  <a:lnTo>
                    <a:pt x="362" y="557"/>
                  </a:lnTo>
                  <a:lnTo>
                    <a:pt x="362" y="548"/>
                  </a:lnTo>
                  <a:lnTo>
                    <a:pt x="363" y="539"/>
                  </a:lnTo>
                  <a:lnTo>
                    <a:pt x="366" y="531"/>
                  </a:lnTo>
                  <a:lnTo>
                    <a:pt x="368" y="522"/>
                  </a:lnTo>
                  <a:lnTo>
                    <a:pt x="373" y="514"/>
                  </a:lnTo>
                  <a:lnTo>
                    <a:pt x="377" y="507"/>
                  </a:lnTo>
                  <a:lnTo>
                    <a:pt x="382" y="499"/>
                  </a:lnTo>
                  <a:lnTo>
                    <a:pt x="388" y="493"/>
                  </a:lnTo>
                  <a:lnTo>
                    <a:pt x="394" y="488"/>
                  </a:lnTo>
                  <a:lnTo>
                    <a:pt x="402" y="482"/>
                  </a:lnTo>
                  <a:lnTo>
                    <a:pt x="409" y="478"/>
                  </a:lnTo>
                  <a:lnTo>
                    <a:pt x="417" y="474"/>
                  </a:lnTo>
                  <a:lnTo>
                    <a:pt x="425" y="470"/>
                  </a:lnTo>
                  <a:lnTo>
                    <a:pt x="434" y="468"/>
                  </a:lnTo>
                  <a:lnTo>
                    <a:pt x="442" y="467"/>
                  </a:lnTo>
                  <a:lnTo>
                    <a:pt x="452" y="467"/>
                  </a:lnTo>
                  <a:lnTo>
                    <a:pt x="462" y="467"/>
                  </a:lnTo>
                  <a:lnTo>
                    <a:pt x="470" y="468"/>
                  </a:lnTo>
                  <a:lnTo>
                    <a:pt x="479" y="470"/>
                  </a:lnTo>
                  <a:lnTo>
                    <a:pt x="487" y="474"/>
                  </a:lnTo>
                  <a:lnTo>
                    <a:pt x="495" y="478"/>
                  </a:lnTo>
                  <a:lnTo>
                    <a:pt x="502" y="482"/>
                  </a:lnTo>
                  <a:lnTo>
                    <a:pt x="510" y="488"/>
                  </a:lnTo>
                  <a:lnTo>
                    <a:pt x="516" y="493"/>
                  </a:lnTo>
                  <a:lnTo>
                    <a:pt x="522" y="499"/>
                  </a:lnTo>
                  <a:lnTo>
                    <a:pt x="527" y="507"/>
                  </a:lnTo>
                  <a:lnTo>
                    <a:pt x="531" y="514"/>
                  </a:lnTo>
                  <a:lnTo>
                    <a:pt x="536" y="522"/>
                  </a:lnTo>
                  <a:lnTo>
                    <a:pt x="538" y="531"/>
                  </a:lnTo>
                  <a:lnTo>
                    <a:pt x="540" y="539"/>
                  </a:lnTo>
                  <a:lnTo>
                    <a:pt x="542" y="548"/>
                  </a:lnTo>
                  <a:lnTo>
                    <a:pt x="542" y="557"/>
                  </a:lnTo>
                  <a:lnTo>
                    <a:pt x="542" y="565"/>
                  </a:lnTo>
                  <a:lnTo>
                    <a:pt x="541" y="572"/>
                  </a:lnTo>
                  <a:lnTo>
                    <a:pt x="587" y="572"/>
                  </a:lnTo>
                  <a:lnTo>
                    <a:pt x="590" y="571"/>
                  </a:lnTo>
                  <a:lnTo>
                    <a:pt x="594" y="571"/>
                  </a:lnTo>
                  <a:lnTo>
                    <a:pt x="596" y="569"/>
                  </a:lnTo>
                  <a:lnTo>
                    <a:pt x="598" y="568"/>
                  </a:lnTo>
                  <a:lnTo>
                    <a:pt x="600" y="566"/>
                  </a:lnTo>
                  <a:lnTo>
                    <a:pt x="601" y="563"/>
                  </a:lnTo>
                  <a:lnTo>
                    <a:pt x="602" y="561"/>
                  </a:lnTo>
                  <a:lnTo>
                    <a:pt x="602" y="557"/>
                  </a:lnTo>
                  <a:lnTo>
                    <a:pt x="602" y="376"/>
                  </a:lnTo>
                  <a:lnTo>
                    <a:pt x="602" y="374"/>
                  </a:lnTo>
                  <a:lnTo>
                    <a:pt x="601" y="371"/>
                  </a:lnTo>
                  <a:lnTo>
                    <a:pt x="600" y="369"/>
                  </a:lnTo>
                  <a:lnTo>
                    <a:pt x="598" y="365"/>
                  </a:lnTo>
                  <a:lnTo>
                    <a:pt x="598"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16">
              <a:extLst>
                <a:ext uri="{FF2B5EF4-FFF2-40B4-BE49-F238E27FC236}">
                  <a16:creationId xmlns:a16="http://schemas.microsoft.com/office/drawing/2014/main" id="{B2361E89-C4D5-4178-9686-E22131AF146C}"/>
                </a:ext>
              </a:extLst>
            </p:cNvPr>
            <p:cNvSpPr>
              <a:spLocks/>
            </p:cNvSpPr>
            <p:nvPr/>
          </p:nvSpPr>
          <p:spPr bwMode="auto">
            <a:xfrm>
              <a:off x="1012825" y="2716213"/>
              <a:ext cx="57150" cy="58738"/>
            </a:xfrm>
            <a:custGeom>
              <a:avLst/>
              <a:gdLst>
                <a:gd name="T0" fmla="*/ 81 w 181"/>
                <a:gd name="T1" fmla="*/ 1 h 181"/>
                <a:gd name="T2" fmla="*/ 63 w 181"/>
                <a:gd name="T3" fmla="*/ 4 h 181"/>
                <a:gd name="T4" fmla="*/ 47 w 181"/>
                <a:gd name="T5" fmla="*/ 12 h 181"/>
                <a:gd name="T6" fmla="*/ 33 w 181"/>
                <a:gd name="T7" fmla="*/ 22 h 181"/>
                <a:gd name="T8" fmla="*/ 20 w 181"/>
                <a:gd name="T9" fmla="*/ 33 h 181"/>
                <a:gd name="T10" fmla="*/ 10 w 181"/>
                <a:gd name="T11" fmla="*/ 48 h 181"/>
                <a:gd name="T12" fmla="*/ 4 w 181"/>
                <a:gd name="T13" fmla="*/ 64 h 181"/>
                <a:gd name="T14" fmla="*/ 1 w 181"/>
                <a:gd name="T15" fmla="*/ 82 h 181"/>
                <a:gd name="T16" fmla="*/ 1 w 181"/>
                <a:gd name="T17" fmla="*/ 100 h 181"/>
                <a:gd name="T18" fmla="*/ 4 w 181"/>
                <a:gd name="T19" fmla="*/ 118 h 181"/>
                <a:gd name="T20" fmla="*/ 10 w 181"/>
                <a:gd name="T21" fmla="*/ 134 h 181"/>
                <a:gd name="T22" fmla="*/ 20 w 181"/>
                <a:gd name="T23" fmla="*/ 148 h 181"/>
                <a:gd name="T24" fmla="*/ 33 w 181"/>
                <a:gd name="T25" fmla="*/ 161 h 181"/>
                <a:gd name="T26" fmla="*/ 47 w 181"/>
                <a:gd name="T27" fmla="*/ 171 h 181"/>
                <a:gd name="T28" fmla="*/ 63 w 181"/>
                <a:gd name="T29" fmla="*/ 177 h 181"/>
                <a:gd name="T30" fmla="*/ 81 w 181"/>
                <a:gd name="T31" fmla="*/ 180 h 181"/>
                <a:gd name="T32" fmla="*/ 99 w 181"/>
                <a:gd name="T33" fmla="*/ 180 h 181"/>
                <a:gd name="T34" fmla="*/ 116 w 181"/>
                <a:gd name="T35" fmla="*/ 177 h 181"/>
                <a:gd name="T36" fmla="*/ 134 w 181"/>
                <a:gd name="T37" fmla="*/ 171 h 181"/>
                <a:gd name="T38" fmla="*/ 148 w 181"/>
                <a:gd name="T39" fmla="*/ 161 h 181"/>
                <a:gd name="T40" fmla="*/ 159 w 181"/>
                <a:gd name="T41" fmla="*/ 148 h 181"/>
                <a:gd name="T42" fmla="*/ 169 w 181"/>
                <a:gd name="T43" fmla="*/ 134 h 181"/>
                <a:gd name="T44" fmla="*/ 177 w 181"/>
                <a:gd name="T45" fmla="*/ 118 h 181"/>
                <a:gd name="T46" fmla="*/ 180 w 181"/>
                <a:gd name="T47" fmla="*/ 100 h 181"/>
                <a:gd name="T48" fmla="*/ 180 w 181"/>
                <a:gd name="T49" fmla="*/ 82 h 181"/>
                <a:gd name="T50" fmla="*/ 177 w 181"/>
                <a:gd name="T51" fmla="*/ 64 h 181"/>
                <a:gd name="T52" fmla="*/ 169 w 181"/>
                <a:gd name="T53" fmla="*/ 48 h 181"/>
                <a:gd name="T54" fmla="*/ 159 w 181"/>
                <a:gd name="T55" fmla="*/ 33 h 181"/>
                <a:gd name="T56" fmla="*/ 148 w 181"/>
                <a:gd name="T57" fmla="*/ 22 h 181"/>
                <a:gd name="T58" fmla="*/ 134 w 181"/>
                <a:gd name="T59" fmla="*/ 12 h 181"/>
                <a:gd name="T60" fmla="*/ 116 w 181"/>
                <a:gd name="T61" fmla="*/ 4 h 181"/>
                <a:gd name="T62" fmla="*/ 99 w 181"/>
                <a:gd name="T63" fmla="*/ 1 h 181"/>
                <a:gd name="T64" fmla="*/ 90 w 181"/>
                <a:gd name="T6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1" h="181">
                  <a:moveTo>
                    <a:pt x="90" y="0"/>
                  </a:moveTo>
                  <a:lnTo>
                    <a:pt x="81" y="1"/>
                  </a:lnTo>
                  <a:lnTo>
                    <a:pt x="71" y="2"/>
                  </a:lnTo>
                  <a:lnTo>
                    <a:pt x="63" y="4"/>
                  </a:lnTo>
                  <a:lnTo>
                    <a:pt x="55" y="8"/>
                  </a:lnTo>
                  <a:lnTo>
                    <a:pt x="47" y="12"/>
                  </a:lnTo>
                  <a:lnTo>
                    <a:pt x="39" y="16"/>
                  </a:lnTo>
                  <a:lnTo>
                    <a:pt x="33" y="22"/>
                  </a:lnTo>
                  <a:lnTo>
                    <a:pt x="26" y="27"/>
                  </a:lnTo>
                  <a:lnTo>
                    <a:pt x="20" y="33"/>
                  </a:lnTo>
                  <a:lnTo>
                    <a:pt x="16" y="41"/>
                  </a:lnTo>
                  <a:lnTo>
                    <a:pt x="10" y="48"/>
                  </a:lnTo>
                  <a:lnTo>
                    <a:pt x="7" y="56"/>
                  </a:lnTo>
                  <a:lnTo>
                    <a:pt x="4" y="64"/>
                  </a:lnTo>
                  <a:lnTo>
                    <a:pt x="2" y="73"/>
                  </a:lnTo>
                  <a:lnTo>
                    <a:pt x="1" y="82"/>
                  </a:lnTo>
                  <a:lnTo>
                    <a:pt x="0" y="91"/>
                  </a:lnTo>
                  <a:lnTo>
                    <a:pt x="1" y="100"/>
                  </a:lnTo>
                  <a:lnTo>
                    <a:pt x="2" y="110"/>
                  </a:lnTo>
                  <a:lnTo>
                    <a:pt x="4" y="118"/>
                  </a:lnTo>
                  <a:lnTo>
                    <a:pt x="7" y="126"/>
                  </a:lnTo>
                  <a:lnTo>
                    <a:pt x="10" y="134"/>
                  </a:lnTo>
                  <a:lnTo>
                    <a:pt x="16" y="142"/>
                  </a:lnTo>
                  <a:lnTo>
                    <a:pt x="20" y="148"/>
                  </a:lnTo>
                  <a:lnTo>
                    <a:pt x="26" y="155"/>
                  </a:lnTo>
                  <a:lnTo>
                    <a:pt x="33" y="161"/>
                  </a:lnTo>
                  <a:lnTo>
                    <a:pt x="39" y="166"/>
                  </a:lnTo>
                  <a:lnTo>
                    <a:pt x="47" y="171"/>
                  </a:lnTo>
                  <a:lnTo>
                    <a:pt x="55" y="174"/>
                  </a:lnTo>
                  <a:lnTo>
                    <a:pt x="63" y="177"/>
                  </a:lnTo>
                  <a:lnTo>
                    <a:pt x="71" y="179"/>
                  </a:lnTo>
                  <a:lnTo>
                    <a:pt x="81" y="180"/>
                  </a:lnTo>
                  <a:lnTo>
                    <a:pt x="90" y="181"/>
                  </a:lnTo>
                  <a:lnTo>
                    <a:pt x="99" y="180"/>
                  </a:lnTo>
                  <a:lnTo>
                    <a:pt x="108" y="179"/>
                  </a:lnTo>
                  <a:lnTo>
                    <a:pt x="116" y="177"/>
                  </a:lnTo>
                  <a:lnTo>
                    <a:pt x="125" y="174"/>
                  </a:lnTo>
                  <a:lnTo>
                    <a:pt x="134" y="171"/>
                  </a:lnTo>
                  <a:lnTo>
                    <a:pt x="140" y="166"/>
                  </a:lnTo>
                  <a:lnTo>
                    <a:pt x="148" y="161"/>
                  </a:lnTo>
                  <a:lnTo>
                    <a:pt x="154" y="155"/>
                  </a:lnTo>
                  <a:lnTo>
                    <a:pt x="159" y="148"/>
                  </a:lnTo>
                  <a:lnTo>
                    <a:pt x="165" y="142"/>
                  </a:lnTo>
                  <a:lnTo>
                    <a:pt x="169" y="134"/>
                  </a:lnTo>
                  <a:lnTo>
                    <a:pt x="173" y="126"/>
                  </a:lnTo>
                  <a:lnTo>
                    <a:pt x="177" y="118"/>
                  </a:lnTo>
                  <a:lnTo>
                    <a:pt x="179" y="110"/>
                  </a:lnTo>
                  <a:lnTo>
                    <a:pt x="180" y="100"/>
                  </a:lnTo>
                  <a:lnTo>
                    <a:pt x="181" y="91"/>
                  </a:lnTo>
                  <a:lnTo>
                    <a:pt x="180" y="82"/>
                  </a:lnTo>
                  <a:lnTo>
                    <a:pt x="179" y="73"/>
                  </a:lnTo>
                  <a:lnTo>
                    <a:pt x="177" y="64"/>
                  </a:lnTo>
                  <a:lnTo>
                    <a:pt x="173" y="56"/>
                  </a:lnTo>
                  <a:lnTo>
                    <a:pt x="169" y="48"/>
                  </a:lnTo>
                  <a:lnTo>
                    <a:pt x="165" y="41"/>
                  </a:lnTo>
                  <a:lnTo>
                    <a:pt x="159" y="33"/>
                  </a:lnTo>
                  <a:lnTo>
                    <a:pt x="154" y="27"/>
                  </a:lnTo>
                  <a:lnTo>
                    <a:pt x="148" y="22"/>
                  </a:lnTo>
                  <a:lnTo>
                    <a:pt x="140" y="16"/>
                  </a:lnTo>
                  <a:lnTo>
                    <a:pt x="134" y="12"/>
                  </a:lnTo>
                  <a:lnTo>
                    <a:pt x="125" y="8"/>
                  </a:lnTo>
                  <a:lnTo>
                    <a:pt x="116" y="4"/>
                  </a:lnTo>
                  <a:lnTo>
                    <a:pt x="108" y="2"/>
                  </a:lnTo>
                  <a:lnTo>
                    <a:pt x="99" y="1"/>
                  </a:lnTo>
                  <a:lnTo>
                    <a:pt x="90" y="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17">
              <a:extLst>
                <a:ext uri="{FF2B5EF4-FFF2-40B4-BE49-F238E27FC236}">
                  <a16:creationId xmlns:a16="http://schemas.microsoft.com/office/drawing/2014/main" id="{CC73089E-8815-43B3-AE79-FD23E3468B2E}"/>
                </a:ext>
              </a:extLst>
            </p:cNvPr>
            <p:cNvSpPr>
              <a:spLocks/>
            </p:cNvSpPr>
            <p:nvPr/>
          </p:nvSpPr>
          <p:spPr bwMode="auto">
            <a:xfrm>
              <a:off x="1098550" y="2736850"/>
              <a:ext cx="38100" cy="38100"/>
            </a:xfrm>
            <a:custGeom>
              <a:avLst/>
              <a:gdLst>
                <a:gd name="T0" fmla="*/ 54 w 120"/>
                <a:gd name="T1" fmla="*/ 0 h 120"/>
                <a:gd name="T2" fmla="*/ 42 w 120"/>
                <a:gd name="T3" fmla="*/ 2 h 120"/>
                <a:gd name="T4" fmla="*/ 31 w 120"/>
                <a:gd name="T5" fmla="*/ 7 h 120"/>
                <a:gd name="T6" fmla="*/ 21 w 120"/>
                <a:gd name="T7" fmla="*/ 13 h 120"/>
                <a:gd name="T8" fmla="*/ 14 w 120"/>
                <a:gd name="T9" fmla="*/ 22 h 120"/>
                <a:gd name="T10" fmla="*/ 7 w 120"/>
                <a:gd name="T11" fmla="*/ 31 h 120"/>
                <a:gd name="T12" fmla="*/ 2 w 120"/>
                <a:gd name="T13" fmla="*/ 42 h 120"/>
                <a:gd name="T14" fmla="*/ 0 w 120"/>
                <a:gd name="T15" fmla="*/ 54 h 120"/>
                <a:gd name="T16" fmla="*/ 0 w 120"/>
                <a:gd name="T17" fmla="*/ 67 h 120"/>
                <a:gd name="T18" fmla="*/ 2 w 120"/>
                <a:gd name="T19" fmla="*/ 77 h 120"/>
                <a:gd name="T20" fmla="*/ 7 w 120"/>
                <a:gd name="T21" fmla="*/ 88 h 120"/>
                <a:gd name="T22" fmla="*/ 14 w 120"/>
                <a:gd name="T23" fmla="*/ 98 h 120"/>
                <a:gd name="T24" fmla="*/ 21 w 120"/>
                <a:gd name="T25" fmla="*/ 106 h 120"/>
                <a:gd name="T26" fmla="*/ 31 w 120"/>
                <a:gd name="T27" fmla="*/ 113 h 120"/>
                <a:gd name="T28" fmla="*/ 42 w 120"/>
                <a:gd name="T29" fmla="*/ 117 h 120"/>
                <a:gd name="T30" fmla="*/ 54 w 120"/>
                <a:gd name="T31" fmla="*/ 120 h 120"/>
                <a:gd name="T32" fmla="*/ 66 w 120"/>
                <a:gd name="T33" fmla="*/ 120 h 120"/>
                <a:gd name="T34" fmla="*/ 78 w 120"/>
                <a:gd name="T35" fmla="*/ 117 h 120"/>
                <a:gd name="T36" fmla="*/ 89 w 120"/>
                <a:gd name="T37" fmla="*/ 113 h 120"/>
                <a:gd name="T38" fmla="*/ 99 w 120"/>
                <a:gd name="T39" fmla="*/ 106 h 120"/>
                <a:gd name="T40" fmla="*/ 106 w 120"/>
                <a:gd name="T41" fmla="*/ 98 h 120"/>
                <a:gd name="T42" fmla="*/ 113 w 120"/>
                <a:gd name="T43" fmla="*/ 89 h 120"/>
                <a:gd name="T44" fmla="*/ 118 w 120"/>
                <a:gd name="T45" fmla="*/ 77 h 120"/>
                <a:gd name="T46" fmla="*/ 120 w 120"/>
                <a:gd name="T47" fmla="*/ 67 h 120"/>
                <a:gd name="T48" fmla="*/ 120 w 120"/>
                <a:gd name="T49" fmla="*/ 54 h 120"/>
                <a:gd name="T50" fmla="*/ 118 w 120"/>
                <a:gd name="T51" fmla="*/ 42 h 120"/>
                <a:gd name="T52" fmla="*/ 113 w 120"/>
                <a:gd name="T53" fmla="*/ 31 h 120"/>
                <a:gd name="T54" fmla="*/ 106 w 120"/>
                <a:gd name="T55" fmla="*/ 22 h 120"/>
                <a:gd name="T56" fmla="*/ 99 w 120"/>
                <a:gd name="T57" fmla="*/ 13 h 120"/>
                <a:gd name="T58" fmla="*/ 89 w 120"/>
                <a:gd name="T59" fmla="*/ 7 h 120"/>
                <a:gd name="T60" fmla="*/ 78 w 120"/>
                <a:gd name="T61" fmla="*/ 2 h 120"/>
                <a:gd name="T62" fmla="*/ 66 w 120"/>
                <a:gd name="T6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120">
                  <a:moveTo>
                    <a:pt x="60" y="0"/>
                  </a:moveTo>
                  <a:lnTo>
                    <a:pt x="54" y="0"/>
                  </a:lnTo>
                  <a:lnTo>
                    <a:pt x="48" y="1"/>
                  </a:lnTo>
                  <a:lnTo>
                    <a:pt x="42" y="2"/>
                  </a:lnTo>
                  <a:lnTo>
                    <a:pt x="36" y="5"/>
                  </a:lnTo>
                  <a:lnTo>
                    <a:pt x="31" y="7"/>
                  </a:lnTo>
                  <a:lnTo>
                    <a:pt x="27" y="10"/>
                  </a:lnTo>
                  <a:lnTo>
                    <a:pt x="21" y="13"/>
                  </a:lnTo>
                  <a:lnTo>
                    <a:pt x="17" y="17"/>
                  </a:lnTo>
                  <a:lnTo>
                    <a:pt x="14" y="22"/>
                  </a:lnTo>
                  <a:lnTo>
                    <a:pt x="10" y="26"/>
                  </a:lnTo>
                  <a:lnTo>
                    <a:pt x="7" y="31"/>
                  </a:lnTo>
                  <a:lnTo>
                    <a:pt x="4" y="37"/>
                  </a:lnTo>
                  <a:lnTo>
                    <a:pt x="2" y="42"/>
                  </a:lnTo>
                  <a:lnTo>
                    <a:pt x="1" y="47"/>
                  </a:lnTo>
                  <a:lnTo>
                    <a:pt x="0" y="54"/>
                  </a:lnTo>
                  <a:lnTo>
                    <a:pt x="0" y="60"/>
                  </a:lnTo>
                  <a:lnTo>
                    <a:pt x="0" y="67"/>
                  </a:lnTo>
                  <a:lnTo>
                    <a:pt x="1" y="72"/>
                  </a:lnTo>
                  <a:lnTo>
                    <a:pt x="2" y="77"/>
                  </a:lnTo>
                  <a:lnTo>
                    <a:pt x="4" y="84"/>
                  </a:lnTo>
                  <a:lnTo>
                    <a:pt x="7" y="88"/>
                  </a:lnTo>
                  <a:lnTo>
                    <a:pt x="10" y="94"/>
                  </a:lnTo>
                  <a:lnTo>
                    <a:pt x="14" y="98"/>
                  </a:lnTo>
                  <a:lnTo>
                    <a:pt x="17" y="102"/>
                  </a:lnTo>
                  <a:lnTo>
                    <a:pt x="21" y="106"/>
                  </a:lnTo>
                  <a:lnTo>
                    <a:pt x="27" y="110"/>
                  </a:lnTo>
                  <a:lnTo>
                    <a:pt x="31" y="113"/>
                  </a:lnTo>
                  <a:lnTo>
                    <a:pt x="36" y="115"/>
                  </a:lnTo>
                  <a:lnTo>
                    <a:pt x="42" y="117"/>
                  </a:lnTo>
                  <a:lnTo>
                    <a:pt x="48" y="119"/>
                  </a:lnTo>
                  <a:lnTo>
                    <a:pt x="54" y="120"/>
                  </a:lnTo>
                  <a:lnTo>
                    <a:pt x="60" y="120"/>
                  </a:lnTo>
                  <a:lnTo>
                    <a:pt x="66" y="120"/>
                  </a:lnTo>
                  <a:lnTo>
                    <a:pt x="72" y="119"/>
                  </a:lnTo>
                  <a:lnTo>
                    <a:pt x="78" y="117"/>
                  </a:lnTo>
                  <a:lnTo>
                    <a:pt x="84" y="115"/>
                  </a:lnTo>
                  <a:lnTo>
                    <a:pt x="89" y="113"/>
                  </a:lnTo>
                  <a:lnTo>
                    <a:pt x="93" y="110"/>
                  </a:lnTo>
                  <a:lnTo>
                    <a:pt x="99" y="106"/>
                  </a:lnTo>
                  <a:lnTo>
                    <a:pt x="103" y="102"/>
                  </a:lnTo>
                  <a:lnTo>
                    <a:pt x="106" y="98"/>
                  </a:lnTo>
                  <a:lnTo>
                    <a:pt x="110" y="94"/>
                  </a:lnTo>
                  <a:lnTo>
                    <a:pt x="113" y="89"/>
                  </a:lnTo>
                  <a:lnTo>
                    <a:pt x="116" y="84"/>
                  </a:lnTo>
                  <a:lnTo>
                    <a:pt x="118" y="77"/>
                  </a:lnTo>
                  <a:lnTo>
                    <a:pt x="119" y="72"/>
                  </a:lnTo>
                  <a:lnTo>
                    <a:pt x="120" y="67"/>
                  </a:lnTo>
                  <a:lnTo>
                    <a:pt x="120" y="60"/>
                  </a:lnTo>
                  <a:lnTo>
                    <a:pt x="120" y="54"/>
                  </a:lnTo>
                  <a:lnTo>
                    <a:pt x="119" y="47"/>
                  </a:lnTo>
                  <a:lnTo>
                    <a:pt x="118" y="42"/>
                  </a:lnTo>
                  <a:lnTo>
                    <a:pt x="116" y="37"/>
                  </a:lnTo>
                  <a:lnTo>
                    <a:pt x="113" y="31"/>
                  </a:lnTo>
                  <a:lnTo>
                    <a:pt x="110" y="26"/>
                  </a:lnTo>
                  <a:lnTo>
                    <a:pt x="106" y="22"/>
                  </a:lnTo>
                  <a:lnTo>
                    <a:pt x="103" y="17"/>
                  </a:lnTo>
                  <a:lnTo>
                    <a:pt x="99" y="13"/>
                  </a:lnTo>
                  <a:lnTo>
                    <a:pt x="93" y="10"/>
                  </a:lnTo>
                  <a:lnTo>
                    <a:pt x="89" y="7"/>
                  </a:lnTo>
                  <a:lnTo>
                    <a:pt x="84" y="5"/>
                  </a:lnTo>
                  <a:lnTo>
                    <a:pt x="78" y="2"/>
                  </a:lnTo>
                  <a:lnTo>
                    <a:pt x="72" y="1"/>
                  </a:lnTo>
                  <a:lnTo>
                    <a:pt x="66"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 name="Freeform 3073">
            <a:extLst>
              <a:ext uri="{FF2B5EF4-FFF2-40B4-BE49-F238E27FC236}">
                <a16:creationId xmlns:a16="http://schemas.microsoft.com/office/drawing/2014/main" id="{E80EEB3B-980F-4B40-8B73-584A408FFE93}"/>
              </a:ext>
            </a:extLst>
          </p:cNvPr>
          <p:cNvSpPr>
            <a:spLocks noEditPoints="1"/>
          </p:cNvSpPr>
          <p:nvPr/>
        </p:nvSpPr>
        <p:spPr bwMode="auto">
          <a:xfrm>
            <a:off x="8200991" y="5624586"/>
            <a:ext cx="285750" cy="285750"/>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F6CF1417-D23F-F3A9-CF1B-62FE384BA6BF}"/>
              </a:ext>
            </a:extLst>
          </p:cNvPr>
          <p:cNvGrpSpPr/>
          <p:nvPr/>
        </p:nvGrpSpPr>
        <p:grpSpPr>
          <a:xfrm>
            <a:off x="3701154" y="5622998"/>
            <a:ext cx="285750" cy="287338"/>
            <a:chOff x="2025650" y="4786313"/>
            <a:chExt cx="285750" cy="287338"/>
          </a:xfrm>
          <a:solidFill>
            <a:schemeClr val="tx1">
              <a:lumMod val="85000"/>
              <a:lumOff val="15000"/>
            </a:schemeClr>
          </a:solidFill>
        </p:grpSpPr>
        <p:sp>
          <p:nvSpPr>
            <p:cNvPr id="13" name="Freeform 565">
              <a:extLst>
                <a:ext uri="{FF2B5EF4-FFF2-40B4-BE49-F238E27FC236}">
                  <a16:creationId xmlns:a16="http://schemas.microsoft.com/office/drawing/2014/main" id="{6BB12F31-8D89-7B4C-8FAC-F9772C24C815}"/>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66">
              <a:extLst>
                <a:ext uri="{FF2B5EF4-FFF2-40B4-BE49-F238E27FC236}">
                  <a16:creationId xmlns:a16="http://schemas.microsoft.com/office/drawing/2014/main" id="{DF37B14B-46C2-2B01-E73F-61A017355775}"/>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Rounded Corners 104">
            <a:extLst>
              <a:ext uri="{FF2B5EF4-FFF2-40B4-BE49-F238E27FC236}">
                <a16:creationId xmlns:a16="http://schemas.microsoft.com/office/drawing/2014/main" id="{80704783-8D34-4B76-992C-C1D597A0BEBC}"/>
              </a:ext>
            </a:extLst>
          </p:cNvPr>
          <p:cNvSpPr/>
          <p:nvPr/>
        </p:nvSpPr>
        <p:spPr>
          <a:xfrm>
            <a:off x="7283689" y="1592894"/>
            <a:ext cx="2123861" cy="4522799"/>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D43C0384-4898-46D7-99CA-E8B5DF7D3EE9}"/>
              </a:ext>
            </a:extLst>
          </p:cNvPr>
          <p:cNvSpPr/>
          <p:nvPr/>
        </p:nvSpPr>
        <p:spPr>
          <a:xfrm>
            <a:off x="2784452" y="1592894"/>
            <a:ext cx="2123861" cy="4522799"/>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830976E2-CD3D-4EE3-AAC1-D9E2B9A434B9}"/>
              </a:ext>
            </a:extLst>
          </p:cNvPr>
          <p:cNvSpPr/>
          <p:nvPr/>
        </p:nvSpPr>
        <p:spPr>
          <a:xfrm>
            <a:off x="9533305" y="1592894"/>
            <a:ext cx="2123861" cy="4522799"/>
          </a:xfrm>
          <a:prstGeom prst="roundRect">
            <a:avLst>
              <a:gd name="adj" fmla="val 614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06677D79-ECB4-464D-A2A2-5A845483F93D}"/>
              </a:ext>
            </a:extLst>
          </p:cNvPr>
          <p:cNvSpPr/>
          <p:nvPr/>
        </p:nvSpPr>
        <p:spPr>
          <a:xfrm>
            <a:off x="5034070" y="1592894"/>
            <a:ext cx="2123861" cy="4522799"/>
          </a:xfrm>
          <a:prstGeom prst="roundRect">
            <a:avLst>
              <a:gd name="adj" fmla="val 6143"/>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30EF39-DF10-4CF3-89DC-8F1A1A02F3D6}"/>
              </a:ext>
            </a:extLst>
          </p:cNvPr>
          <p:cNvSpPr/>
          <p:nvPr/>
        </p:nvSpPr>
        <p:spPr>
          <a:xfrm>
            <a:off x="10958286" y="0"/>
            <a:ext cx="682171" cy="56605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DB75E3-9527-4C20-AF6B-7FFAAEEA6CAB}"/>
              </a:ext>
            </a:extLst>
          </p:cNvPr>
          <p:cNvSpPr/>
          <p:nvPr/>
        </p:nvSpPr>
        <p:spPr>
          <a:xfrm>
            <a:off x="551543" y="283028"/>
            <a:ext cx="986971" cy="56605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09F9C3-B4EB-490B-BABC-AFA0183BD2BC}"/>
              </a:ext>
            </a:extLst>
          </p:cNvPr>
          <p:cNvSpPr txBox="1"/>
          <p:nvPr/>
        </p:nvSpPr>
        <p:spPr>
          <a:xfrm>
            <a:off x="1197424" y="529811"/>
            <a:ext cx="10771632"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THE TEAM</a:t>
            </a:r>
            <a:endParaRPr lang="en-US" sz="4400" dirty="0">
              <a:solidFill>
                <a:schemeClr val="tx1">
                  <a:lumMod val="75000"/>
                  <a:lumOff val="25000"/>
                </a:schemeClr>
              </a:solidFill>
              <a:latin typeface="+mj-lt"/>
            </a:endParaRPr>
          </a:p>
        </p:txBody>
      </p:sp>
      <p:pic>
        <p:nvPicPr>
          <p:cNvPr id="16" name="Picture Placeholder 15">
            <a:extLst>
              <a:ext uri="{FF2B5EF4-FFF2-40B4-BE49-F238E27FC236}">
                <a16:creationId xmlns:a16="http://schemas.microsoft.com/office/drawing/2014/main" id="{F6B4117C-74E2-44D6-ADE7-CA5EF3F5D747}"/>
              </a:ext>
            </a:extLst>
          </p:cNvPr>
          <p:cNvPicPr>
            <a:picLocks noGrp="1" noChangeAspect="1"/>
          </p:cNvPicPr>
          <p:nvPr>
            <p:ph type="pic" sz="quarter" idx="21"/>
          </p:nvPr>
        </p:nvPicPr>
        <p:blipFill rotWithShape="1">
          <a:blip r:embed="rId2">
            <a:extLst>
              <a:ext uri="{28A0092B-C50C-407E-A947-70E740481C1C}">
                <a14:useLocalDpi xmlns:a14="http://schemas.microsoft.com/office/drawing/2010/main" val="0"/>
              </a:ext>
            </a:extLst>
          </a:blip>
          <a:srcRect t="198" b="198"/>
          <a:stretch/>
        </p:blipFill>
        <p:spPr>
          <a:xfrm>
            <a:off x="840630" y="2299734"/>
            <a:ext cx="1512266" cy="1512266"/>
          </a:xfrm>
        </p:spPr>
      </p:pic>
      <p:pic>
        <p:nvPicPr>
          <p:cNvPr id="18" name="Picture Placeholder 17">
            <a:extLst>
              <a:ext uri="{FF2B5EF4-FFF2-40B4-BE49-F238E27FC236}">
                <a16:creationId xmlns:a16="http://schemas.microsoft.com/office/drawing/2014/main" id="{7D55D587-8063-430F-BF36-D03E9443159A}"/>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188" r="188"/>
          <a:stretch/>
        </p:blipFill>
        <p:spPr/>
      </p:pic>
      <p:pic>
        <p:nvPicPr>
          <p:cNvPr id="20" name="Picture Placeholder 19">
            <a:extLst>
              <a:ext uri="{FF2B5EF4-FFF2-40B4-BE49-F238E27FC236}">
                <a16:creationId xmlns:a16="http://schemas.microsoft.com/office/drawing/2014/main" id="{ABEED17E-00DE-4A40-8D62-D208FD78FF3C}"/>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88" r="188"/>
          <a:stretch/>
        </p:blipFill>
        <p:spPr/>
      </p:pic>
      <p:pic>
        <p:nvPicPr>
          <p:cNvPr id="22" name="Picture Placeholder 21">
            <a:extLst>
              <a:ext uri="{FF2B5EF4-FFF2-40B4-BE49-F238E27FC236}">
                <a16:creationId xmlns:a16="http://schemas.microsoft.com/office/drawing/2014/main" id="{876DA596-E240-4374-A834-34D45F30829F}"/>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t="755" b="755"/>
          <a:stretch/>
        </p:blipFill>
        <p:spPr>
          <a:xfrm>
            <a:off x="7587733" y="2299734"/>
            <a:ext cx="1512266" cy="1512266"/>
          </a:xfrm>
        </p:spPr>
      </p:pic>
      <p:sp>
        <p:nvSpPr>
          <p:cNvPr id="9" name="Slide Number Placeholder 8">
            <a:extLst>
              <a:ext uri="{FF2B5EF4-FFF2-40B4-BE49-F238E27FC236}">
                <a16:creationId xmlns:a16="http://schemas.microsoft.com/office/drawing/2014/main" id="{84BB648E-D6D5-4B32-BBCC-C4D126B321B2}"/>
              </a:ext>
            </a:extLst>
          </p:cNvPr>
          <p:cNvSpPr>
            <a:spLocks noGrp="1"/>
          </p:cNvSpPr>
          <p:nvPr>
            <p:ph type="sldNum" sz="quarter" idx="12"/>
          </p:nvPr>
        </p:nvSpPr>
        <p:spPr/>
        <p:txBody>
          <a:bodyPr/>
          <a:lstStyle/>
          <a:p>
            <a:fld id="{F3BB0851-680D-4F20-952F-CE68C8DC2298}" type="slidenum">
              <a:rPr lang="en-US" smtClean="0"/>
              <a:t>2</a:t>
            </a:fld>
            <a:endParaRPr lang="en-US"/>
          </a:p>
        </p:txBody>
      </p:sp>
      <p:pic>
        <p:nvPicPr>
          <p:cNvPr id="24" name="Picture Placeholder 23">
            <a:extLst>
              <a:ext uri="{FF2B5EF4-FFF2-40B4-BE49-F238E27FC236}">
                <a16:creationId xmlns:a16="http://schemas.microsoft.com/office/drawing/2014/main" id="{6FCBA30C-7981-4F74-B304-AFC7672CED9D}"/>
              </a:ext>
            </a:extLst>
          </p:cNvPr>
          <p:cNvPicPr>
            <a:picLocks noGrp="1" noChangeAspect="1"/>
          </p:cNvPicPr>
          <p:nvPr>
            <p:ph type="pic" sz="quarter" idx="25"/>
          </p:nvPr>
        </p:nvPicPr>
        <p:blipFill>
          <a:blip r:embed="rId6">
            <a:extLst>
              <a:ext uri="{28A0092B-C50C-407E-A947-70E740481C1C}">
                <a14:useLocalDpi xmlns:a14="http://schemas.microsoft.com/office/drawing/2010/main" val="0"/>
              </a:ext>
            </a:extLst>
          </a:blip>
          <a:srcRect/>
          <a:stretch/>
        </p:blipFill>
        <p:spPr/>
      </p:pic>
      <p:sp>
        <p:nvSpPr>
          <p:cNvPr id="2" name="Rectangle: Rounded Corners 1">
            <a:extLst>
              <a:ext uri="{FF2B5EF4-FFF2-40B4-BE49-F238E27FC236}">
                <a16:creationId xmlns:a16="http://schemas.microsoft.com/office/drawing/2014/main" id="{F3D82DEB-598F-4D32-852C-C24C5B2356BC}"/>
              </a:ext>
            </a:extLst>
          </p:cNvPr>
          <p:cNvSpPr/>
          <p:nvPr/>
        </p:nvSpPr>
        <p:spPr>
          <a:xfrm>
            <a:off x="534833" y="1592894"/>
            <a:ext cx="2123861" cy="4522799"/>
          </a:xfrm>
          <a:prstGeom prst="roundRect">
            <a:avLst>
              <a:gd name="adj" fmla="val 6143"/>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2C952D6-5EB7-4E2F-BFAC-C6766D1D45C2}"/>
              </a:ext>
            </a:extLst>
          </p:cNvPr>
          <p:cNvSpPr/>
          <p:nvPr/>
        </p:nvSpPr>
        <p:spPr>
          <a:xfrm>
            <a:off x="862204"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Joe </a:t>
            </a:r>
            <a:r>
              <a:rPr lang="en-US" sz="1600" b="1" dirty="0" err="1">
                <a:solidFill>
                  <a:schemeClr val="tx1">
                    <a:lumMod val="75000"/>
                    <a:lumOff val="25000"/>
                  </a:schemeClr>
                </a:solidFill>
                <a:latin typeface="+mj-lt"/>
                <a:cs typeface="Segoe UI" panose="020B0502040204020203" pitchFamily="34" charset="0"/>
              </a:rPr>
              <a:t>Shaju</a:t>
            </a:r>
            <a:endParaRPr lang="en-US" sz="1600" b="1" dirty="0">
              <a:solidFill>
                <a:schemeClr val="tx1">
                  <a:lumMod val="75000"/>
                  <a:lumOff val="25000"/>
                </a:schemeClr>
              </a:solidFill>
              <a:latin typeface="+mj-lt"/>
              <a:cs typeface="Segoe UI" panose="020B0502040204020203" pitchFamily="34" charset="0"/>
            </a:endParaRPr>
          </a:p>
        </p:txBody>
      </p:sp>
      <p:sp>
        <p:nvSpPr>
          <p:cNvPr id="76" name="Rectangle 75">
            <a:extLst>
              <a:ext uri="{FF2B5EF4-FFF2-40B4-BE49-F238E27FC236}">
                <a16:creationId xmlns:a16="http://schemas.microsoft.com/office/drawing/2014/main" id="{CA7F604E-4DF5-4BC8-8DE4-511E821559B9}"/>
              </a:ext>
            </a:extLst>
          </p:cNvPr>
          <p:cNvSpPr/>
          <p:nvPr/>
        </p:nvSpPr>
        <p:spPr>
          <a:xfrm>
            <a:off x="3111823"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Huong Bui Vu</a:t>
            </a:r>
          </a:p>
        </p:txBody>
      </p:sp>
      <p:sp>
        <p:nvSpPr>
          <p:cNvPr id="77" name="Rectangle 76">
            <a:extLst>
              <a:ext uri="{FF2B5EF4-FFF2-40B4-BE49-F238E27FC236}">
                <a16:creationId xmlns:a16="http://schemas.microsoft.com/office/drawing/2014/main" id="{A449AD70-3F78-4FB8-8738-E46955E10BB2}"/>
              </a:ext>
            </a:extLst>
          </p:cNvPr>
          <p:cNvSpPr/>
          <p:nvPr/>
        </p:nvSpPr>
        <p:spPr>
          <a:xfrm>
            <a:off x="5361441"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Jafar </a:t>
            </a:r>
            <a:r>
              <a:rPr lang="en-US" sz="1600" b="1" dirty="0" err="1">
                <a:solidFill>
                  <a:schemeClr val="tx1">
                    <a:lumMod val="75000"/>
                    <a:lumOff val="25000"/>
                  </a:schemeClr>
                </a:solidFill>
                <a:latin typeface="+mj-lt"/>
                <a:cs typeface="Segoe UI" panose="020B0502040204020203" pitchFamily="34" charset="0"/>
              </a:rPr>
              <a:t>Alwaheidi</a:t>
            </a:r>
            <a:endParaRPr lang="en-US" sz="1600" b="1" dirty="0">
              <a:solidFill>
                <a:schemeClr val="tx1">
                  <a:lumMod val="75000"/>
                  <a:lumOff val="25000"/>
                </a:schemeClr>
              </a:solidFill>
              <a:latin typeface="+mj-lt"/>
              <a:cs typeface="Segoe UI" panose="020B0502040204020203" pitchFamily="34" charset="0"/>
            </a:endParaRPr>
          </a:p>
        </p:txBody>
      </p:sp>
      <p:sp>
        <p:nvSpPr>
          <p:cNvPr id="78" name="Rectangle 77">
            <a:extLst>
              <a:ext uri="{FF2B5EF4-FFF2-40B4-BE49-F238E27FC236}">
                <a16:creationId xmlns:a16="http://schemas.microsoft.com/office/drawing/2014/main" id="{71E2B545-C4D4-42B0-91E5-14925BC7B006}"/>
              </a:ext>
            </a:extLst>
          </p:cNvPr>
          <p:cNvSpPr/>
          <p:nvPr/>
        </p:nvSpPr>
        <p:spPr>
          <a:xfrm>
            <a:off x="7611060"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Zahra </a:t>
            </a:r>
            <a:r>
              <a:rPr lang="en-US" sz="1600" b="1" dirty="0" err="1">
                <a:solidFill>
                  <a:schemeClr val="tx1">
                    <a:lumMod val="75000"/>
                    <a:lumOff val="25000"/>
                  </a:schemeClr>
                </a:solidFill>
                <a:latin typeface="+mj-lt"/>
                <a:cs typeface="Segoe UI" panose="020B0502040204020203" pitchFamily="34" charset="0"/>
              </a:rPr>
              <a:t>Syyida</a:t>
            </a:r>
            <a:endParaRPr lang="en-US" sz="1600" b="1" dirty="0">
              <a:solidFill>
                <a:schemeClr val="tx1">
                  <a:lumMod val="75000"/>
                  <a:lumOff val="25000"/>
                </a:schemeClr>
              </a:solidFill>
              <a:latin typeface="+mj-lt"/>
              <a:cs typeface="Segoe UI" panose="020B0502040204020203" pitchFamily="34" charset="0"/>
            </a:endParaRPr>
          </a:p>
        </p:txBody>
      </p:sp>
      <p:sp>
        <p:nvSpPr>
          <p:cNvPr id="79" name="Rectangle 78">
            <a:extLst>
              <a:ext uri="{FF2B5EF4-FFF2-40B4-BE49-F238E27FC236}">
                <a16:creationId xmlns:a16="http://schemas.microsoft.com/office/drawing/2014/main" id="{AB614164-FC69-4841-B415-76B5D629D767}"/>
              </a:ext>
            </a:extLst>
          </p:cNvPr>
          <p:cNvSpPr/>
          <p:nvPr/>
        </p:nvSpPr>
        <p:spPr>
          <a:xfrm>
            <a:off x="9533303" y="1842784"/>
            <a:ext cx="2107153"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Shaik Mazin Bokhari</a:t>
            </a:r>
          </a:p>
        </p:txBody>
      </p:sp>
      <p:sp>
        <p:nvSpPr>
          <p:cNvPr id="80" name="Rectangle 79">
            <a:extLst>
              <a:ext uri="{FF2B5EF4-FFF2-40B4-BE49-F238E27FC236}">
                <a16:creationId xmlns:a16="http://schemas.microsoft.com/office/drawing/2014/main" id="{91C6E8E2-ECC3-4680-8A51-B6744794FD56}"/>
              </a:ext>
            </a:extLst>
          </p:cNvPr>
          <p:cNvSpPr/>
          <p:nvPr/>
        </p:nvSpPr>
        <p:spPr>
          <a:xfrm>
            <a:off x="791901" y="4025294"/>
            <a:ext cx="1609724" cy="1477328"/>
          </a:xfrm>
          <a:prstGeom prst="rect">
            <a:avLst/>
          </a:prstGeom>
        </p:spPr>
        <p:txBody>
          <a:bodyPr wrap="square" lIns="0" tIns="0" rIns="0" bIns="0" anchor="t">
            <a:spAutoFit/>
          </a:bodyPr>
          <a:lstStyle/>
          <a:p>
            <a:pPr algn="ctr"/>
            <a:r>
              <a:rPr lang="en-US" sz="1600" dirty="0"/>
              <a:t>Website design</a:t>
            </a:r>
          </a:p>
          <a:p>
            <a:pPr algn="ctr"/>
            <a:r>
              <a:rPr lang="en-US" sz="1600" dirty="0"/>
              <a:t>Setting up Django</a:t>
            </a:r>
          </a:p>
          <a:p>
            <a:pPr algn="ctr"/>
            <a:r>
              <a:rPr lang="en-US" sz="1600" dirty="0"/>
              <a:t>Browser compatibility</a:t>
            </a:r>
          </a:p>
          <a:p>
            <a:pPr algn="ctr"/>
            <a:r>
              <a:rPr lang="en-US" sz="1600" dirty="0"/>
              <a:t>Tournament</a:t>
            </a:r>
          </a:p>
          <a:p>
            <a:pPr algn="ctr"/>
            <a:r>
              <a:rPr lang="en-US" sz="1600" dirty="0"/>
              <a:t>User Friends</a:t>
            </a:r>
          </a:p>
        </p:txBody>
      </p:sp>
      <p:sp>
        <p:nvSpPr>
          <p:cNvPr id="81" name="Rectangle 80">
            <a:extLst>
              <a:ext uri="{FF2B5EF4-FFF2-40B4-BE49-F238E27FC236}">
                <a16:creationId xmlns:a16="http://schemas.microsoft.com/office/drawing/2014/main" id="{1DC13DF6-DC85-4C59-8177-2A00E171833F}"/>
              </a:ext>
            </a:extLst>
          </p:cNvPr>
          <p:cNvSpPr/>
          <p:nvPr/>
        </p:nvSpPr>
        <p:spPr>
          <a:xfrm>
            <a:off x="3041520" y="4025294"/>
            <a:ext cx="1609724" cy="1231106"/>
          </a:xfrm>
          <a:prstGeom prst="rect">
            <a:avLst/>
          </a:prstGeom>
        </p:spPr>
        <p:txBody>
          <a:bodyPr wrap="square" lIns="0" tIns="0" rIns="0" bIns="0" anchor="t">
            <a:spAutoFit/>
          </a:bodyPr>
          <a:lstStyle/>
          <a:p>
            <a:pPr algn="ctr"/>
            <a:r>
              <a:rPr lang="en-US" sz="1600" dirty="0"/>
              <a:t>ELK Stack</a:t>
            </a:r>
          </a:p>
          <a:p>
            <a:pPr algn="ctr"/>
            <a:r>
              <a:rPr lang="en-US" sz="1600" dirty="0"/>
              <a:t>Logging</a:t>
            </a:r>
          </a:p>
          <a:p>
            <a:pPr algn="ctr"/>
            <a:r>
              <a:rPr lang="en-US" sz="1600" dirty="0"/>
              <a:t>Microservices</a:t>
            </a:r>
          </a:p>
          <a:p>
            <a:pPr algn="ctr"/>
            <a:r>
              <a:rPr lang="en-US" sz="1600" dirty="0"/>
              <a:t>Vault</a:t>
            </a:r>
          </a:p>
          <a:p>
            <a:pPr algn="ctr"/>
            <a:r>
              <a:rPr lang="en-US" sz="1600" dirty="0" err="1"/>
              <a:t>ModSecurity</a:t>
            </a:r>
            <a:endParaRPr lang="en-AE" sz="1600" dirty="0"/>
          </a:p>
        </p:txBody>
      </p:sp>
      <p:sp>
        <p:nvSpPr>
          <p:cNvPr id="82" name="Rectangle 81">
            <a:extLst>
              <a:ext uri="{FF2B5EF4-FFF2-40B4-BE49-F238E27FC236}">
                <a16:creationId xmlns:a16="http://schemas.microsoft.com/office/drawing/2014/main" id="{2F5701F6-E079-4932-ABC5-509FA470F051}"/>
              </a:ext>
            </a:extLst>
          </p:cNvPr>
          <p:cNvSpPr/>
          <p:nvPr/>
        </p:nvSpPr>
        <p:spPr>
          <a:xfrm>
            <a:off x="5165379" y="4025294"/>
            <a:ext cx="1861239" cy="984885"/>
          </a:xfrm>
          <a:prstGeom prst="rect">
            <a:avLst/>
          </a:prstGeom>
        </p:spPr>
        <p:txBody>
          <a:bodyPr wrap="square" lIns="0" tIns="0" rIns="0" bIns="0" anchor="t">
            <a:spAutoFit/>
          </a:bodyPr>
          <a:lstStyle/>
          <a:p>
            <a:pPr algn="ctr"/>
            <a:r>
              <a:rPr lang="en-US" sz="1600" dirty="0"/>
              <a:t>Database</a:t>
            </a:r>
          </a:p>
          <a:p>
            <a:pPr algn="ctr"/>
            <a:r>
              <a:rPr lang="en-US" sz="1600" dirty="0"/>
              <a:t>User management</a:t>
            </a:r>
          </a:p>
          <a:p>
            <a:pPr algn="ctr"/>
            <a:r>
              <a:rPr lang="en-AE" sz="1600" dirty="0"/>
              <a:t>Basic Authentication</a:t>
            </a:r>
          </a:p>
          <a:p>
            <a:pPr algn="ctr"/>
            <a:r>
              <a:rPr lang="en-AE" sz="1600" dirty="0"/>
              <a:t>U</a:t>
            </a:r>
            <a:r>
              <a:rPr lang="en-US" sz="1600" dirty="0"/>
              <a:t>s</a:t>
            </a:r>
            <a:r>
              <a:rPr lang="en-AE" sz="1600" dirty="0"/>
              <a:t>er Game History</a:t>
            </a:r>
          </a:p>
        </p:txBody>
      </p:sp>
      <p:sp>
        <p:nvSpPr>
          <p:cNvPr id="83" name="Rectangle 82">
            <a:extLst>
              <a:ext uri="{FF2B5EF4-FFF2-40B4-BE49-F238E27FC236}">
                <a16:creationId xmlns:a16="http://schemas.microsoft.com/office/drawing/2014/main" id="{ACD88106-F872-4C8B-A010-E7D5E15C8E18}"/>
              </a:ext>
            </a:extLst>
          </p:cNvPr>
          <p:cNvSpPr/>
          <p:nvPr/>
        </p:nvSpPr>
        <p:spPr>
          <a:xfrm>
            <a:off x="7415001" y="4025294"/>
            <a:ext cx="1861237" cy="984885"/>
          </a:xfrm>
          <a:prstGeom prst="rect">
            <a:avLst/>
          </a:prstGeom>
        </p:spPr>
        <p:txBody>
          <a:bodyPr wrap="square" lIns="0" tIns="0" rIns="0" bIns="0" anchor="t">
            <a:spAutoFit/>
          </a:bodyPr>
          <a:lstStyle/>
          <a:p>
            <a:pPr algn="ctr"/>
            <a:r>
              <a:rPr lang="en-US" sz="1600" dirty="0"/>
              <a:t>2FA Authentication</a:t>
            </a:r>
          </a:p>
          <a:p>
            <a:pPr algn="ctr"/>
            <a:r>
              <a:rPr lang="en-US" sz="1600" dirty="0"/>
              <a:t>Pong Game</a:t>
            </a:r>
          </a:p>
          <a:p>
            <a:pPr algn="ctr"/>
            <a:r>
              <a:rPr lang="en-US" sz="1600" dirty="0"/>
              <a:t>Tournament</a:t>
            </a:r>
          </a:p>
          <a:p>
            <a:pPr algn="ctr"/>
            <a:r>
              <a:rPr lang="en-US" sz="1600" dirty="0"/>
              <a:t>User Game History</a:t>
            </a:r>
            <a:endParaRPr lang="en-AE" sz="1600" dirty="0"/>
          </a:p>
        </p:txBody>
      </p:sp>
      <p:sp>
        <p:nvSpPr>
          <p:cNvPr id="84" name="Rectangle 83">
            <a:extLst>
              <a:ext uri="{FF2B5EF4-FFF2-40B4-BE49-F238E27FC236}">
                <a16:creationId xmlns:a16="http://schemas.microsoft.com/office/drawing/2014/main" id="{3CB397EC-8EB2-4C31-A555-C753ED648042}"/>
              </a:ext>
            </a:extLst>
          </p:cNvPr>
          <p:cNvSpPr/>
          <p:nvPr/>
        </p:nvSpPr>
        <p:spPr>
          <a:xfrm>
            <a:off x="9533303" y="4025294"/>
            <a:ext cx="2123860" cy="984885"/>
          </a:xfrm>
          <a:prstGeom prst="rect">
            <a:avLst/>
          </a:prstGeom>
        </p:spPr>
        <p:txBody>
          <a:bodyPr wrap="square" lIns="0" tIns="0" rIns="0" bIns="0" anchor="t">
            <a:spAutoFit/>
          </a:bodyPr>
          <a:lstStyle/>
          <a:p>
            <a:pPr algn="ctr"/>
            <a:r>
              <a:rPr lang="en-US" sz="1600" dirty="0"/>
              <a:t>Remote Authentication</a:t>
            </a:r>
          </a:p>
          <a:p>
            <a:pPr algn="ctr"/>
            <a:r>
              <a:rPr lang="en-US" sz="1600" dirty="0"/>
              <a:t>JWT Token</a:t>
            </a:r>
          </a:p>
          <a:p>
            <a:pPr algn="ctr"/>
            <a:r>
              <a:rPr lang="en-AE" sz="1600" dirty="0"/>
              <a:t>Monitoring</a:t>
            </a:r>
          </a:p>
          <a:p>
            <a:pPr algn="ctr"/>
            <a:r>
              <a:rPr lang="en-AE" sz="1600" dirty="0"/>
              <a:t>Git Review</a:t>
            </a:r>
          </a:p>
        </p:txBody>
      </p:sp>
      <p:grpSp>
        <p:nvGrpSpPr>
          <p:cNvPr id="85" name="Group 84">
            <a:extLst>
              <a:ext uri="{FF2B5EF4-FFF2-40B4-BE49-F238E27FC236}">
                <a16:creationId xmlns:a16="http://schemas.microsoft.com/office/drawing/2014/main" id="{BF9ACDD4-535E-4240-B1C5-920A4C6E3D0B}"/>
              </a:ext>
            </a:extLst>
          </p:cNvPr>
          <p:cNvGrpSpPr/>
          <p:nvPr/>
        </p:nvGrpSpPr>
        <p:grpSpPr>
          <a:xfrm>
            <a:off x="5953125" y="5628555"/>
            <a:ext cx="287338" cy="277813"/>
            <a:chOff x="4892675" y="2501900"/>
            <a:chExt cx="287338" cy="277813"/>
          </a:xfrm>
          <a:solidFill>
            <a:schemeClr val="accent5"/>
          </a:solidFill>
        </p:grpSpPr>
        <p:sp>
          <p:nvSpPr>
            <p:cNvPr id="86" name="Freeform 300">
              <a:extLst>
                <a:ext uri="{FF2B5EF4-FFF2-40B4-BE49-F238E27FC236}">
                  <a16:creationId xmlns:a16="http://schemas.microsoft.com/office/drawing/2014/main" id="{F2CC694B-79F5-463F-A6D2-124DE3046567}"/>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01">
              <a:extLst>
                <a:ext uri="{FF2B5EF4-FFF2-40B4-BE49-F238E27FC236}">
                  <a16:creationId xmlns:a16="http://schemas.microsoft.com/office/drawing/2014/main" id="{DAE456F9-88FC-4129-8585-777558561570}"/>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16545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8B48635-21C5-ACE7-FE95-F92955EAB7E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2 Factor Authentication</a:t>
            </a:r>
          </a:p>
        </p:txBody>
      </p:sp>
      <p:pic>
        <p:nvPicPr>
          <p:cNvPr id="5" name="Content Placeholder 4" descr="A screenshot of a qr code&#10;&#10;Description automatically generated">
            <a:extLst>
              <a:ext uri="{FF2B5EF4-FFF2-40B4-BE49-F238E27FC236}">
                <a16:creationId xmlns:a16="http://schemas.microsoft.com/office/drawing/2014/main" id="{D894CE4A-0A5F-D6EE-4EC1-7AA993CF214C}"/>
              </a:ext>
            </a:extLst>
          </p:cNvPr>
          <p:cNvPicPr>
            <a:picLocks noGrp="1" noChangeAspect="1"/>
          </p:cNvPicPr>
          <p:nvPr>
            <p:ph idx="1"/>
          </p:nvPr>
        </p:nvPicPr>
        <p:blipFill>
          <a:blip r:embed="rId3"/>
          <a:stretch>
            <a:fillRect/>
          </a:stretch>
        </p:blipFill>
        <p:spPr>
          <a:xfrm>
            <a:off x="4502428" y="592894"/>
            <a:ext cx="7225748" cy="5672211"/>
          </a:xfrm>
          <a:prstGeom prst="rect">
            <a:avLst/>
          </a:prstGeom>
        </p:spPr>
      </p:pic>
    </p:spTree>
    <p:extLst>
      <p:ext uri="{BB962C8B-B14F-4D97-AF65-F5344CB8AC3E}">
        <p14:creationId xmlns:p14="http://schemas.microsoft.com/office/powerpoint/2010/main" val="2777934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13D9353-6CC1-4A5E-AD9B-781F71EC47ED}"/>
              </a:ext>
            </a:extLst>
          </p:cNvPr>
          <p:cNvPicPr>
            <a:picLocks noGrp="1" noChangeAspect="1"/>
          </p:cNvPicPr>
          <p:nvPr>
            <p:ph idx="1"/>
          </p:nvPr>
        </p:nvPicPr>
        <p:blipFill>
          <a:blip r:embed="rId3"/>
          <a:stretch>
            <a:fillRect/>
          </a:stretch>
        </p:blipFill>
        <p:spPr>
          <a:xfrm>
            <a:off x="3008416" y="457200"/>
            <a:ext cx="6175168" cy="5943600"/>
          </a:xfrm>
          <a:prstGeom prst="rect">
            <a:avLst/>
          </a:prstGeom>
        </p:spPr>
      </p:pic>
    </p:spTree>
    <p:extLst>
      <p:ext uri="{BB962C8B-B14F-4D97-AF65-F5344CB8AC3E}">
        <p14:creationId xmlns:p14="http://schemas.microsoft.com/office/powerpoint/2010/main" val="1739261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6342012-2A13-3B91-2E71-5FBABD9DA15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Pong</a:t>
            </a:r>
          </a:p>
        </p:txBody>
      </p:sp>
      <p:pic>
        <p:nvPicPr>
          <p:cNvPr id="5" name="Content Placeholder 4">
            <a:extLst>
              <a:ext uri="{FF2B5EF4-FFF2-40B4-BE49-F238E27FC236}">
                <a16:creationId xmlns:a16="http://schemas.microsoft.com/office/drawing/2014/main" id="{ECA28298-C805-8024-599F-A4B95396B053}"/>
              </a:ext>
            </a:extLst>
          </p:cNvPr>
          <p:cNvPicPr>
            <a:picLocks noGrp="1" noChangeAspect="1"/>
          </p:cNvPicPr>
          <p:nvPr>
            <p:ph idx="1"/>
          </p:nvPr>
        </p:nvPicPr>
        <p:blipFill>
          <a:blip r:embed="rId3"/>
          <a:stretch>
            <a:fillRect/>
          </a:stretch>
        </p:blipFill>
        <p:spPr>
          <a:xfrm>
            <a:off x="4502428" y="954182"/>
            <a:ext cx="7225748" cy="4949636"/>
          </a:xfrm>
          <a:prstGeom prst="rect">
            <a:avLst/>
          </a:prstGeom>
        </p:spPr>
      </p:pic>
    </p:spTree>
    <p:extLst>
      <p:ext uri="{BB962C8B-B14F-4D97-AF65-F5344CB8AC3E}">
        <p14:creationId xmlns:p14="http://schemas.microsoft.com/office/powerpoint/2010/main" val="2087320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BE0EF-A3A6-B0C0-BB0B-B41CDFA9AA6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Multiplayer mode</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FB6A189-306D-1BFA-F183-6867F3D22ED5}"/>
              </a:ext>
            </a:extLst>
          </p:cNvPr>
          <p:cNvPicPr>
            <a:picLocks noGrp="1" noChangeAspect="1"/>
          </p:cNvPicPr>
          <p:nvPr>
            <p:ph idx="1"/>
          </p:nvPr>
        </p:nvPicPr>
        <p:blipFill>
          <a:blip r:embed="rId3"/>
          <a:stretch>
            <a:fillRect/>
          </a:stretch>
        </p:blipFill>
        <p:spPr>
          <a:xfrm>
            <a:off x="385207" y="2642616"/>
            <a:ext cx="5484081" cy="3605784"/>
          </a:xfrm>
          <a:prstGeom prst="rect">
            <a:avLst/>
          </a:prstGeom>
        </p:spPr>
      </p:pic>
      <p:pic>
        <p:nvPicPr>
          <p:cNvPr id="7" name="Picture 6" descr="A black and white icons&#10;&#10;Description automatically generated">
            <a:extLst>
              <a:ext uri="{FF2B5EF4-FFF2-40B4-BE49-F238E27FC236}">
                <a16:creationId xmlns:a16="http://schemas.microsoft.com/office/drawing/2014/main" id="{240B4442-0049-39D3-8489-8EDAEEA58AF1}"/>
              </a:ext>
            </a:extLst>
          </p:cNvPr>
          <p:cNvPicPr>
            <a:picLocks noChangeAspect="1"/>
          </p:cNvPicPr>
          <p:nvPr/>
        </p:nvPicPr>
        <p:blipFill>
          <a:blip r:embed="rId4">
            <a:extLst>
              <a:ext uri="{28A0092B-C50C-407E-A947-70E740481C1C}">
                <a14:useLocalDpi xmlns:a14="http://schemas.microsoft.com/office/drawing/2010/main" val="0"/>
              </a:ext>
            </a:extLst>
          </a:blip>
          <a:srcRect l="3354" r="54501"/>
          <a:stretch/>
        </p:blipFill>
        <p:spPr>
          <a:xfrm>
            <a:off x="9648994" y="3287535"/>
            <a:ext cx="2366222" cy="2315946"/>
          </a:xfrm>
          <a:prstGeom prst="rect">
            <a:avLst/>
          </a:prstGeom>
        </p:spPr>
      </p:pic>
      <p:pic>
        <p:nvPicPr>
          <p:cNvPr id="3" name="Picture 2" descr="A black and white icons&#10;&#10;Description automatically generated">
            <a:extLst>
              <a:ext uri="{FF2B5EF4-FFF2-40B4-BE49-F238E27FC236}">
                <a16:creationId xmlns:a16="http://schemas.microsoft.com/office/drawing/2014/main" id="{DE68A71D-4A67-8F5F-844E-B7FAB6DC8051}"/>
              </a:ext>
            </a:extLst>
          </p:cNvPr>
          <p:cNvPicPr>
            <a:picLocks noChangeAspect="1"/>
          </p:cNvPicPr>
          <p:nvPr/>
        </p:nvPicPr>
        <p:blipFill>
          <a:blip r:embed="rId4">
            <a:extLst>
              <a:ext uri="{28A0092B-C50C-407E-A947-70E740481C1C}">
                <a14:useLocalDpi xmlns:a14="http://schemas.microsoft.com/office/drawing/2010/main" val="0"/>
              </a:ext>
            </a:extLst>
          </a:blip>
          <a:srcRect l="54079" t="6108" r="1333" b="-6108"/>
          <a:stretch/>
        </p:blipFill>
        <p:spPr>
          <a:xfrm>
            <a:off x="6322714" y="3429000"/>
            <a:ext cx="2503320" cy="2315946"/>
          </a:xfrm>
          <a:prstGeom prst="rect">
            <a:avLst/>
          </a:prstGeom>
        </p:spPr>
      </p:pic>
    </p:spTree>
    <p:extLst>
      <p:ext uri="{BB962C8B-B14F-4D97-AF65-F5344CB8AC3E}">
        <p14:creationId xmlns:p14="http://schemas.microsoft.com/office/powerpoint/2010/main" val="469211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5D5D-2EC4-B33A-5F98-7D0F90321310}"/>
              </a:ext>
            </a:extLst>
          </p:cNvPr>
          <p:cNvSpPr>
            <a:spLocks noGrp="1"/>
          </p:cNvSpPr>
          <p:nvPr>
            <p:ph type="title"/>
          </p:nvPr>
        </p:nvSpPr>
        <p:spPr/>
        <p:txBody>
          <a:bodyPr/>
          <a:lstStyle/>
          <a:p>
            <a:r>
              <a:rPr lang="en-US" dirty="0"/>
              <a:t>Match History</a:t>
            </a:r>
            <a:endParaRPr lang="en-AE" dirty="0"/>
          </a:p>
        </p:txBody>
      </p:sp>
      <p:pic>
        <p:nvPicPr>
          <p:cNvPr id="5" name="Content Placeholder 4">
            <a:extLst>
              <a:ext uri="{FF2B5EF4-FFF2-40B4-BE49-F238E27FC236}">
                <a16:creationId xmlns:a16="http://schemas.microsoft.com/office/drawing/2014/main" id="{7CB9E4BE-FC4F-C317-7DBA-C5B60B682CA4}"/>
              </a:ext>
            </a:extLst>
          </p:cNvPr>
          <p:cNvPicPr>
            <a:picLocks noGrp="1" noChangeAspect="1"/>
          </p:cNvPicPr>
          <p:nvPr>
            <p:ph idx="1"/>
          </p:nvPr>
        </p:nvPicPr>
        <p:blipFill>
          <a:blip r:embed="rId3"/>
          <a:stretch>
            <a:fillRect/>
          </a:stretch>
        </p:blipFill>
        <p:spPr>
          <a:xfrm>
            <a:off x="2222354" y="1825625"/>
            <a:ext cx="7747292" cy="4351338"/>
          </a:xfrm>
        </p:spPr>
      </p:pic>
    </p:spTree>
    <p:extLst>
      <p:ext uri="{BB962C8B-B14F-4D97-AF65-F5344CB8AC3E}">
        <p14:creationId xmlns:p14="http://schemas.microsoft.com/office/powerpoint/2010/main" val="231912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5C94C-3542-0FD1-DCC2-3AB57290F38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Tournament</a:t>
            </a:r>
          </a:p>
        </p:txBody>
      </p:sp>
      <p:pic>
        <p:nvPicPr>
          <p:cNvPr id="7" name="Picture 6">
            <a:extLst>
              <a:ext uri="{FF2B5EF4-FFF2-40B4-BE49-F238E27FC236}">
                <a16:creationId xmlns:a16="http://schemas.microsoft.com/office/drawing/2014/main" id="{D16A4202-484A-C7CE-B134-C399E1DCE513}"/>
              </a:ext>
            </a:extLst>
          </p:cNvPr>
          <p:cNvPicPr>
            <a:picLocks noChangeAspect="1"/>
          </p:cNvPicPr>
          <p:nvPr/>
        </p:nvPicPr>
        <p:blipFill>
          <a:blip r:embed="rId3"/>
          <a:stretch>
            <a:fillRect/>
          </a:stretch>
        </p:blipFill>
        <p:spPr>
          <a:xfrm>
            <a:off x="183045" y="2366128"/>
            <a:ext cx="5812835" cy="3865535"/>
          </a:xfrm>
          <a:prstGeom prst="rect">
            <a:avLst/>
          </a:prstGeom>
        </p:spPr>
      </p:pic>
      <p:pic>
        <p:nvPicPr>
          <p:cNvPr id="5" name="Content Placeholder 4">
            <a:extLst>
              <a:ext uri="{FF2B5EF4-FFF2-40B4-BE49-F238E27FC236}">
                <a16:creationId xmlns:a16="http://schemas.microsoft.com/office/drawing/2014/main" id="{515B0917-C2D8-3DD1-9F71-0568C4A9039A}"/>
              </a:ext>
            </a:extLst>
          </p:cNvPr>
          <p:cNvPicPr>
            <a:picLocks noGrp="1" noChangeAspect="1"/>
          </p:cNvPicPr>
          <p:nvPr>
            <p:ph idx="1"/>
          </p:nvPr>
        </p:nvPicPr>
        <p:blipFill>
          <a:blip r:embed="rId4"/>
          <a:stretch>
            <a:fillRect/>
          </a:stretch>
        </p:blipFill>
        <p:spPr>
          <a:xfrm>
            <a:off x="6348116" y="2366127"/>
            <a:ext cx="5663790" cy="3865536"/>
          </a:xfrm>
          <a:prstGeom prst="rect">
            <a:avLst/>
          </a:prstGeom>
        </p:spPr>
      </p:pic>
    </p:spTree>
    <p:extLst>
      <p:ext uri="{BB962C8B-B14F-4D97-AF65-F5344CB8AC3E}">
        <p14:creationId xmlns:p14="http://schemas.microsoft.com/office/powerpoint/2010/main" val="409334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AD4737-201E-5EDF-31A3-070F93D8214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Matches</a:t>
            </a:r>
          </a:p>
        </p:txBody>
      </p:sp>
      <p:pic>
        <p:nvPicPr>
          <p:cNvPr id="5" name="Content Placeholder 4">
            <a:extLst>
              <a:ext uri="{FF2B5EF4-FFF2-40B4-BE49-F238E27FC236}">
                <a16:creationId xmlns:a16="http://schemas.microsoft.com/office/drawing/2014/main" id="{B0EFCFCE-0CF6-6A3A-C2DC-6A2BD69E2201}"/>
              </a:ext>
            </a:extLst>
          </p:cNvPr>
          <p:cNvPicPr>
            <a:picLocks noGrp="1" noChangeAspect="1"/>
          </p:cNvPicPr>
          <p:nvPr>
            <p:ph idx="1"/>
          </p:nvPr>
        </p:nvPicPr>
        <p:blipFill>
          <a:blip r:embed="rId3"/>
          <a:stretch>
            <a:fillRect/>
          </a:stretch>
        </p:blipFill>
        <p:spPr>
          <a:xfrm>
            <a:off x="4502428" y="1026439"/>
            <a:ext cx="7225748" cy="4805122"/>
          </a:xfrm>
          <a:prstGeom prst="rect">
            <a:avLst/>
          </a:prstGeom>
        </p:spPr>
      </p:pic>
    </p:spTree>
    <p:extLst>
      <p:ext uri="{BB962C8B-B14F-4D97-AF65-F5344CB8AC3E}">
        <p14:creationId xmlns:p14="http://schemas.microsoft.com/office/powerpoint/2010/main" val="146195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F5AB62-0DEA-64EF-A67A-AB216709448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Logging and Monitoring</a:t>
            </a:r>
            <a:endParaRPr lang="en-US" sz="4000" kern="1200" dirty="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1A0E9518-BC81-0758-6C09-1B09622C77AB}"/>
              </a:ext>
            </a:extLst>
          </p:cNvPr>
          <p:cNvPicPr>
            <a:picLocks noGrp="1" noChangeAspect="1"/>
          </p:cNvPicPr>
          <p:nvPr>
            <p:ph idx="1"/>
          </p:nvPr>
        </p:nvPicPr>
        <p:blipFill>
          <a:blip r:embed="rId2"/>
          <a:stretch>
            <a:fillRect/>
          </a:stretch>
        </p:blipFill>
        <p:spPr bwMode="auto">
          <a:xfrm>
            <a:off x="4710944" y="467208"/>
            <a:ext cx="6808716"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832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527E9-0B12-CC0C-EAB7-67AD054567A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Logging</a:t>
            </a:r>
          </a:p>
        </p:txBody>
      </p:sp>
      <p:pic>
        <p:nvPicPr>
          <p:cNvPr id="7" name="Content Placeholder 6" descr="A screenshot of a computer&#10;&#10;Description automatically generated">
            <a:extLst>
              <a:ext uri="{FF2B5EF4-FFF2-40B4-BE49-F238E27FC236}">
                <a16:creationId xmlns:a16="http://schemas.microsoft.com/office/drawing/2014/main" id="{915652EC-6C0D-10B1-96F8-921F198DD4C4}"/>
              </a:ext>
            </a:extLst>
          </p:cNvPr>
          <p:cNvPicPr>
            <a:picLocks noGrp="1" noChangeAspect="1"/>
          </p:cNvPicPr>
          <p:nvPr>
            <p:ph idx="1"/>
          </p:nvPr>
        </p:nvPicPr>
        <p:blipFill>
          <a:blip r:embed="rId2"/>
          <a:stretch>
            <a:fillRect/>
          </a:stretch>
        </p:blipFill>
        <p:spPr bwMode="auto">
          <a:xfrm>
            <a:off x="2011449" y="1966293"/>
            <a:ext cx="8169100"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59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2135F6D-E496-1795-BBC0-89413ACAFF08}"/>
              </a:ext>
            </a:extLst>
          </p:cNvPr>
          <p:cNvPicPr>
            <a:picLocks noGrp="1" noChangeAspect="1"/>
          </p:cNvPicPr>
          <p:nvPr>
            <p:ph idx="1"/>
          </p:nvPr>
        </p:nvPicPr>
        <p:blipFill>
          <a:blip r:embed="rId2"/>
          <a:stretch>
            <a:fillRect/>
          </a:stretch>
        </p:blipFill>
        <p:spPr>
          <a:xfrm>
            <a:off x="618026" y="457200"/>
            <a:ext cx="10955947" cy="5943600"/>
          </a:xfrm>
          <a:prstGeom prst="rect">
            <a:avLst/>
          </a:prstGeom>
        </p:spPr>
      </p:pic>
    </p:spTree>
    <p:extLst>
      <p:ext uri="{BB962C8B-B14F-4D97-AF65-F5344CB8AC3E}">
        <p14:creationId xmlns:p14="http://schemas.microsoft.com/office/powerpoint/2010/main" val="66872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974D-E6AC-36BD-EA56-B12BFE2A65A8}"/>
              </a:ext>
            </a:extLst>
          </p:cNvPr>
          <p:cNvSpPr>
            <a:spLocks noGrp="1"/>
          </p:cNvSpPr>
          <p:nvPr>
            <p:ph type="title"/>
          </p:nvPr>
        </p:nvSpPr>
        <p:spPr/>
        <p:txBody>
          <a:bodyPr/>
          <a:lstStyle/>
          <a:p>
            <a:r>
              <a:rPr lang="en-US" dirty="0"/>
              <a:t>Introduction</a:t>
            </a:r>
            <a:endParaRPr lang="en-AE" dirty="0"/>
          </a:p>
        </p:txBody>
      </p:sp>
      <p:sp>
        <p:nvSpPr>
          <p:cNvPr id="3" name="Content Placeholder 2">
            <a:extLst>
              <a:ext uri="{FF2B5EF4-FFF2-40B4-BE49-F238E27FC236}">
                <a16:creationId xmlns:a16="http://schemas.microsoft.com/office/drawing/2014/main" id="{43B77FBA-E591-931A-20C6-47CB0479BF96}"/>
              </a:ext>
            </a:extLst>
          </p:cNvPr>
          <p:cNvSpPr>
            <a:spLocks noGrp="1"/>
          </p:cNvSpPr>
          <p:nvPr>
            <p:ph idx="1"/>
          </p:nvPr>
        </p:nvSpPr>
        <p:spPr/>
        <p:txBody>
          <a:bodyPr/>
          <a:lstStyle/>
          <a:p>
            <a:pPr marL="0" indent="0">
              <a:buNone/>
            </a:pPr>
            <a:endParaRPr lang="en-AE" dirty="0"/>
          </a:p>
        </p:txBody>
      </p:sp>
    </p:spTree>
    <p:extLst>
      <p:ext uri="{BB962C8B-B14F-4D97-AF65-F5344CB8AC3E}">
        <p14:creationId xmlns:p14="http://schemas.microsoft.com/office/powerpoint/2010/main" val="3996103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A8549-55D2-DBB6-73CA-77168ADD373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Monitoring</a:t>
            </a:r>
          </a:p>
        </p:txBody>
      </p:sp>
      <p:pic>
        <p:nvPicPr>
          <p:cNvPr id="5" name="Content Placeholder 4">
            <a:extLst>
              <a:ext uri="{FF2B5EF4-FFF2-40B4-BE49-F238E27FC236}">
                <a16:creationId xmlns:a16="http://schemas.microsoft.com/office/drawing/2014/main" id="{7A406E11-BA53-C0C7-806F-50A579897C68}"/>
              </a:ext>
            </a:extLst>
          </p:cNvPr>
          <p:cNvPicPr>
            <a:picLocks noGrp="1" noChangeAspect="1"/>
          </p:cNvPicPr>
          <p:nvPr>
            <p:ph idx="1"/>
          </p:nvPr>
        </p:nvPicPr>
        <p:blipFill>
          <a:blip r:embed="rId3"/>
          <a:stretch>
            <a:fillRect/>
          </a:stretch>
        </p:blipFill>
        <p:spPr>
          <a:xfrm>
            <a:off x="918252" y="1655276"/>
            <a:ext cx="10325630" cy="5059560"/>
          </a:xfrm>
          <a:prstGeom prst="rect">
            <a:avLst/>
          </a:prstGeom>
        </p:spPr>
      </p:pic>
    </p:spTree>
    <p:extLst>
      <p:ext uri="{BB962C8B-B14F-4D97-AF65-F5344CB8AC3E}">
        <p14:creationId xmlns:p14="http://schemas.microsoft.com/office/powerpoint/2010/main" val="72822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A13C9F-0D13-CE51-F2CF-4B5ED46D7013}"/>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Alerts</a:t>
            </a:r>
          </a:p>
        </p:txBody>
      </p:sp>
      <p:pic>
        <p:nvPicPr>
          <p:cNvPr id="5" name="Content Placeholder 4">
            <a:extLst>
              <a:ext uri="{FF2B5EF4-FFF2-40B4-BE49-F238E27FC236}">
                <a16:creationId xmlns:a16="http://schemas.microsoft.com/office/drawing/2014/main" id="{89181361-23BE-F91F-B038-45AFA702110C}"/>
              </a:ext>
            </a:extLst>
          </p:cNvPr>
          <p:cNvPicPr>
            <a:picLocks noGrp="1" noChangeAspect="1"/>
          </p:cNvPicPr>
          <p:nvPr>
            <p:ph idx="1"/>
          </p:nvPr>
        </p:nvPicPr>
        <p:blipFill>
          <a:blip r:embed="rId2"/>
          <a:stretch>
            <a:fillRect/>
          </a:stretch>
        </p:blipFill>
        <p:spPr>
          <a:xfrm>
            <a:off x="432225" y="2252531"/>
            <a:ext cx="11327549" cy="3879684"/>
          </a:xfrm>
          <a:prstGeom prst="rect">
            <a:avLst/>
          </a:prstGeom>
        </p:spPr>
      </p:pic>
    </p:spTree>
    <p:extLst>
      <p:ext uri="{BB962C8B-B14F-4D97-AF65-F5344CB8AC3E}">
        <p14:creationId xmlns:p14="http://schemas.microsoft.com/office/powerpoint/2010/main" val="4174455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8024C-540E-9A5C-31EA-C79ACFB1C476}"/>
              </a:ext>
            </a:extLst>
          </p:cNvPr>
          <p:cNvSpPr>
            <a:spLocks noGrp="1"/>
          </p:cNvSpPr>
          <p:nvPr>
            <p:ph type="title"/>
          </p:nvPr>
        </p:nvSpPr>
        <p:spPr>
          <a:xfrm>
            <a:off x="761800" y="762001"/>
            <a:ext cx="5334197" cy="1708242"/>
          </a:xfrm>
        </p:spPr>
        <p:txBody>
          <a:bodyPr anchor="ctr">
            <a:normAutofit/>
          </a:bodyPr>
          <a:lstStyle/>
          <a:p>
            <a:r>
              <a:rPr lang="en-US" sz="4000"/>
              <a:t>Security</a:t>
            </a:r>
            <a:endParaRPr lang="en-AE" sz="4000"/>
          </a:p>
        </p:txBody>
      </p:sp>
      <p:sp>
        <p:nvSpPr>
          <p:cNvPr id="3" name="Content Placeholder 2">
            <a:extLst>
              <a:ext uri="{FF2B5EF4-FFF2-40B4-BE49-F238E27FC236}">
                <a16:creationId xmlns:a16="http://schemas.microsoft.com/office/drawing/2014/main" id="{2EDD8D19-624C-4B2C-449A-FC7E0245F24B}"/>
              </a:ext>
            </a:extLst>
          </p:cNvPr>
          <p:cNvSpPr>
            <a:spLocks noGrp="1"/>
          </p:cNvSpPr>
          <p:nvPr>
            <p:ph idx="1"/>
          </p:nvPr>
        </p:nvSpPr>
        <p:spPr>
          <a:xfrm>
            <a:off x="761800" y="2470244"/>
            <a:ext cx="5334197" cy="3769835"/>
          </a:xfrm>
        </p:spPr>
        <p:txBody>
          <a:bodyPr anchor="ctr">
            <a:normAutofit/>
          </a:bodyPr>
          <a:lstStyle/>
          <a:p>
            <a:r>
              <a:rPr lang="en-US" sz="2000" dirty="0"/>
              <a:t>Site access using nginx as reverse proxy</a:t>
            </a:r>
          </a:p>
          <a:p>
            <a:r>
              <a:rPr lang="en-US" sz="2000" dirty="0"/>
              <a:t>Nginx is integrated with </a:t>
            </a:r>
            <a:r>
              <a:rPr lang="en-US" sz="2000" dirty="0" err="1"/>
              <a:t>Modsecurity</a:t>
            </a:r>
            <a:endParaRPr lang="en-US" sz="2000" dirty="0"/>
          </a:p>
          <a:p>
            <a:r>
              <a:rPr lang="en-US" sz="2000" dirty="0"/>
              <a:t>Secret keys, encryption key, credentials stored in Vault</a:t>
            </a:r>
            <a:endParaRPr lang="en-AE" sz="2000" dirty="0"/>
          </a:p>
        </p:txBody>
      </p:sp>
      <p:pic>
        <p:nvPicPr>
          <p:cNvPr id="14" name="Picture 13" descr="Padlock on computer motherboard">
            <a:extLst>
              <a:ext uri="{FF2B5EF4-FFF2-40B4-BE49-F238E27FC236}">
                <a16:creationId xmlns:a16="http://schemas.microsoft.com/office/drawing/2014/main" id="{FABE7691-1CBB-6C6B-AB02-75506EC1D33E}"/>
              </a:ext>
            </a:extLst>
          </p:cNvPr>
          <p:cNvPicPr>
            <a:picLocks noChangeAspect="1"/>
          </p:cNvPicPr>
          <p:nvPr/>
        </p:nvPicPr>
        <p:blipFill>
          <a:blip r:embed="rId3"/>
          <a:srcRect l="12405" r="3575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9682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0C36E-5E0F-2442-D1F9-69F8B8E833C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Microservices</a:t>
            </a:r>
          </a:p>
        </p:txBody>
      </p:sp>
      <p:pic>
        <p:nvPicPr>
          <p:cNvPr id="5" name="Content Placeholder 4">
            <a:extLst>
              <a:ext uri="{FF2B5EF4-FFF2-40B4-BE49-F238E27FC236}">
                <a16:creationId xmlns:a16="http://schemas.microsoft.com/office/drawing/2014/main" id="{76864556-2264-4BE9-741F-77B581613D15}"/>
              </a:ext>
            </a:extLst>
          </p:cNvPr>
          <p:cNvPicPr>
            <a:picLocks noGrp="1" noChangeAspect="1"/>
          </p:cNvPicPr>
          <p:nvPr>
            <p:ph idx="1"/>
          </p:nvPr>
        </p:nvPicPr>
        <p:blipFill>
          <a:blip r:embed="rId3"/>
          <a:stretch>
            <a:fillRect/>
          </a:stretch>
        </p:blipFill>
        <p:spPr>
          <a:xfrm>
            <a:off x="942110" y="1692736"/>
            <a:ext cx="10138610" cy="4917226"/>
          </a:xfrm>
          <a:prstGeom prst="rect">
            <a:avLst/>
          </a:prstGeom>
        </p:spPr>
      </p:pic>
    </p:spTree>
    <p:extLst>
      <p:ext uri="{BB962C8B-B14F-4D97-AF65-F5344CB8AC3E}">
        <p14:creationId xmlns:p14="http://schemas.microsoft.com/office/powerpoint/2010/main" val="139661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0EC241-E7A2-11AC-CD3F-F7A86531CE4B}"/>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Limitations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75C53F26-1EEA-1379-04E2-CE4DD7C14063}"/>
              </a:ext>
            </a:extLst>
          </p:cNvPr>
          <p:cNvGraphicFramePr>
            <a:graphicFrameLocks noGrp="1"/>
          </p:cNvGraphicFramePr>
          <p:nvPr>
            <p:ph idx="1"/>
            <p:extLst>
              <p:ext uri="{D42A27DB-BD31-4B8C-83A1-F6EECF244321}">
                <p14:modId xmlns:p14="http://schemas.microsoft.com/office/powerpoint/2010/main" val="325507376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40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54509-3D6E-7EAF-74B4-8970C2DACC13}"/>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Future Improvements</a:t>
            </a:r>
            <a:endParaRPr lang="en-AE" sz="4000" dirty="0">
              <a:solidFill>
                <a:srgbClr val="FFFFFF"/>
              </a:solidFill>
            </a:endParaRPr>
          </a:p>
        </p:txBody>
      </p:sp>
      <p:graphicFrame>
        <p:nvGraphicFramePr>
          <p:cNvPr id="5" name="Content Placeholder 2">
            <a:extLst>
              <a:ext uri="{FF2B5EF4-FFF2-40B4-BE49-F238E27FC236}">
                <a16:creationId xmlns:a16="http://schemas.microsoft.com/office/drawing/2014/main" id="{57A6B086-E1F3-F82E-6F84-D3B6E2F10E22}"/>
              </a:ext>
            </a:extLst>
          </p:cNvPr>
          <p:cNvGraphicFramePr>
            <a:graphicFrameLocks noGrp="1"/>
          </p:cNvGraphicFramePr>
          <p:nvPr>
            <p:ph idx="1"/>
            <p:extLst>
              <p:ext uri="{D42A27DB-BD31-4B8C-83A1-F6EECF244321}">
                <p14:modId xmlns:p14="http://schemas.microsoft.com/office/powerpoint/2010/main" val="70735600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0472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3220DC-3932-B849-4067-DD6B846BF6C3}"/>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a:solidFill>
                  <a:srgbClr val="FFFFFF"/>
                </a:solidFill>
                <a:latin typeface="+mj-lt"/>
                <a:ea typeface="+mj-ea"/>
                <a:cs typeface="+mj-cs"/>
              </a:rPr>
              <a:t>Thank you</a:t>
            </a:r>
          </a:p>
        </p:txBody>
      </p:sp>
    </p:spTree>
    <p:extLst>
      <p:ext uri="{BB962C8B-B14F-4D97-AF65-F5344CB8AC3E}">
        <p14:creationId xmlns:p14="http://schemas.microsoft.com/office/powerpoint/2010/main" val="3950495147"/>
      </p:ext>
    </p:extLst>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457200" y="2286000"/>
            <a:ext cx="8229600" cy="914400"/>
          </a:xfrm>
          <a:prstGeom prst="rect">
            <a:avLst/>
          </a:prstGeom>
          <a:noFill/>
        </p:spPr>
        <p:txBody>
          <a:bodyPr wrap="square">
            <a:spAutoFit/>
          </a:bodyPr>
          <a:lstStyle/>
          <a:p>
            <a:pPr algn="ctr">
              <a:defRPr sz="6000" b="1"/>
            </a:pPr>
            <a:r>
              <a:t>ft_transcendence</a:t>
            </a:r>
          </a:p>
        </p:txBody>
      </p:sp>
      <p:sp>
        <p:nvSpPr>
          <p:cNvPr id="4" name="TextBox 3"/>
          <p:cNvSpPr txBox="1"/>
          <p:nvPr/>
        </p:nvSpPr>
        <p:spPr>
          <a:xfrm>
            <a:off x="457200" y="3383280"/>
            <a:ext cx="8229600" cy="914400"/>
          </a:xfrm>
          <a:prstGeom prst="rect">
            <a:avLst/>
          </a:prstGeom>
          <a:noFill/>
        </p:spPr>
        <p:txBody>
          <a:bodyPr wrap="none">
            <a:spAutoFit/>
          </a:bodyPr>
          <a:lstStyle/>
          <a:p>
            <a:pPr algn="ctr">
              <a:defRPr sz="2400"/>
            </a:pPr>
            <a:r>
              <a:t>Multiplayer Pong Platform - Capstone Project Presentation</a:t>
            </a:r>
          </a:p>
        </p:txBody>
      </p:sp>
      <p:sp>
        <p:nvSpPr>
          <p:cNvPr id="5" name="TextBox 4"/>
          <p:cNvSpPr txBox="1"/>
          <p:nvPr/>
        </p:nvSpPr>
        <p:spPr>
          <a:xfrm>
            <a:off x="457200" y="4572000"/>
            <a:ext cx="8229600" cy="1828800"/>
          </a:xfrm>
          <a:prstGeom prst="rect">
            <a:avLst/>
          </a:prstGeom>
          <a:noFill/>
        </p:spPr>
        <p:txBody>
          <a:bodyPr wrap="square">
            <a:spAutoFit/>
          </a:bodyPr>
          <a:lstStyle/>
          <a:p>
            <a:pPr algn="ctr">
              <a:defRPr sz="1800"/>
            </a:pPr>
            <a:r>
              <a:t>December 9, 2025</a:t>
            </a:r>
          </a:p>
          <a:p>
            <a:pPr algn="ctr">
              <a:spcBef>
                <a:spcPts val="1200"/>
              </a:spcBef>
              <a:defRPr sz="1600"/>
            </a:pPr>
            <a:r>
              <a:t>Development Team</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 - Capstone Project</a:t>
            </a:r>
          </a:p>
        </p:txBody>
      </p:sp>
      <p:sp>
        <p:nvSpPr>
          <p:cNvPr id="3" name="Content Placeholder 2"/>
          <p:cNvSpPr>
            <a:spLocks noGrp="1"/>
          </p:cNvSpPr>
          <p:nvPr>
            <p:ph idx="1"/>
          </p:nvPr>
        </p:nvSpPr>
        <p:spPr/>
        <p:txBody>
          <a:bodyPr/>
          <a:lstStyle/>
          <a:p/>
          <a:p>
            <a:pPr/>
            <a:r>
              <a:t>Project: ft_transcendence - Multiplayer Pong Platform</a:t>
            </a:r>
          </a:p>
          <a:p>
            <a:pPr/>
          </a:p>
          <a:p>
            <a:pPr/>
            <a:r>
              <a:t>Objective:</a:t>
            </a:r>
          </a:p>
          <a:p>
            <a:pPr lvl="1"/>
            <a:r>
              <a:t>Develop a full-stack multiplayer game with real-time synchronization</a:t>
            </a:r>
          </a:p>
          <a:p>
            <a:pPr lvl="1"/>
            <a:r>
              <a:t>Implement microservices architecture with production-ready infrastructure</a:t>
            </a:r>
          </a:p>
          <a:p>
            <a:pPr lvl="1"/>
            <a:r>
              <a:t>Demonstrate mastery of modern software engineering practices</a:t>
            </a:r>
          </a:p>
          <a:p>
            <a:pPr/>
          </a:p>
          <a:p>
            <a:pPr/>
            <a:r>
              <a:t>Key Highlights:</a:t>
            </a:r>
          </a:p>
          <a:p>
            <a:pPr lvl="1"/>
            <a:r>
              <a:t>125/125 points - 100% compliance with subject requirements</a:t>
            </a:r>
          </a:p>
          <a:p>
            <a:pPr lvl="1"/>
            <a:r>
              <a:t>180/180 automated tests - comprehensive test coverage</a:t>
            </a:r>
          </a:p>
          <a:p>
            <a:pPr lvl="1"/>
            <a:r>
              <a:t>7 major modules + 11 minor modules fully implemented</a:t>
            </a:r>
          </a:p>
          <a:p>
            <a:pPr lvl="1"/>
            <a:r>
              <a:t>Real-time WebSocket gameplay at 60 FPS</a:t>
            </a:r>
          </a:p>
          <a:p>
            <a:pPr lvl="1"/>
            <a:r>
              <a:t>Blockchain-integrated tournament system</a:t>
            </a:r>
          </a:p>
          <a:p>
            <a:pPr lvl="1"/>
            <a:r>
              <a:t>Enterprise monitoring with ELK + Prometheus stacks</a:t>
            </a:r>
          </a:p>
          <a:p>
            <a:pPr lvl="1"/>
            <a:r>
              <a:t>GDPR compliant with comprehensive security hardening</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Project Vision &amp; Scope</a:t>
            </a:r>
          </a:p>
        </p:txBody>
      </p:sp>
      <p:sp>
        <p:nvSpPr>
          <p:cNvPr id="3" name="Content Placeholder 2"/>
          <p:cNvSpPr>
            <a:spLocks noGrp="1"/>
          </p:cNvSpPr>
          <p:nvPr>
            <p:ph idx="1"/>
          </p:nvPr>
        </p:nvSpPr>
        <p:spPr/>
        <p:txBody>
          <a:bodyPr/>
          <a:lstStyle/>
          <a:p/>
          <a:p>
            <a:pPr/>
            <a:r>
              <a:t>Vision:</a:t>
            </a:r>
          </a:p>
          <a:p>
            <a:pPr lvl="1"/>
            <a:r>
              <a:t>Create a professional-grade multiplayer gaming platform</a:t>
            </a:r>
          </a:p>
          <a:p>
            <a:pPr lvl="1"/>
            <a:r>
              <a:t>Demonstrate production-ready architecture and practices</a:t>
            </a:r>
          </a:p>
          <a:p>
            <a:pPr/>
          </a:p>
          <a:p>
            <a:pPr/>
            <a:r>
              <a:t>Core Features:</a:t>
            </a:r>
          </a:p>
          <a:p>
            <a:pPr lvl="1"/>
            <a:r>
              <a:t>Real-time multiplayer Pong game with server-authoritative gameplay</a:t>
            </a:r>
          </a:p>
          <a:p>
            <a:pPr lvl="1"/>
            <a:r>
              <a:t>User authentication (local + OAuth 42 School) with 2FA</a:t>
            </a:r>
          </a:p>
          <a:p>
            <a:pPr lvl="1"/>
            <a:r>
              <a:t>Social features: friends, profiles, leaderboards, achievements</a:t>
            </a:r>
          </a:p>
          <a:p>
            <a:pPr lvl="1"/>
            <a:r>
              <a:t>Tournament system with blockchain record-keeping</a:t>
            </a:r>
          </a:p>
          <a:p>
            <a:pPr lvl="1"/>
            <a:r>
              <a:t>CLI client for terminal-based gameplay</a:t>
            </a:r>
          </a:p>
          <a:p>
            <a:pPr lvl="1"/>
            <a:r>
              <a:t>AI opponents with machine learning capabilities</a:t>
            </a:r>
          </a:p>
          <a:p>
            <a:pPr/>
          </a:p>
          <a:p>
            <a:pPr/>
            <a:r>
              <a:t>Deployment Model:</a:t>
            </a:r>
          </a:p>
          <a:p>
            <a:pPr lvl="1"/>
            <a:r>
              <a:t>Fully containerized with Docker Compose</a:t>
            </a:r>
          </a:p>
          <a:p>
            <a:pPr lvl="1"/>
            <a:r>
              <a:t>Scalable microservices architecture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FFC61D-98DB-6032-00B4-CDAB95D9F6D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Major Modules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5155642E-C3FC-2888-EE48-05374B622972}"/>
              </a:ext>
            </a:extLst>
          </p:cNvPr>
          <p:cNvGraphicFramePr>
            <a:graphicFrameLocks noGrp="1"/>
          </p:cNvGraphicFramePr>
          <p:nvPr>
            <p:ph idx="1"/>
            <p:extLst>
              <p:ext uri="{D42A27DB-BD31-4B8C-83A1-F6EECF244321}">
                <p14:modId xmlns:p14="http://schemas.microsoft.com/office/powerpoint/2010/main" val="10604979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234767"/>
      </p:ext>
    </p:extLst>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Selected Modules - Mandatory Part (25 Points)</a:t>
            </a:r>
          </a:p>
        </p:txBody>
      </p:sp>
      <p:sp>
        <p:nvSpPr>
          <p:cNvPr id="3" name="Content Placeholder 2"/>
          <p:cNvSpPr>
            <a:spLocks noGrp="1"/>
          </p:cNvSpPr>
          <p:nvPr>
            <p:ph idx="1"/>
          </p:nvPr>
        </p:nvSpPr>
        <p:spPr/>
        <p:txBody>
          <a:bodyPr/>
          <a:lstStyle/>
          <a:p/>
          <a:p>
            <a:pPr/>
            <a:r>
              <a:t>Backend Framework: Fastify + Node.js + TypeScript</a:t>
            </a:r>
          </a:p>
          <a:p>
            <a:pPr lvl="1"/>
            <a:r>
              <a:t>4 independent microservices with shared patterns</a:t>
            </a:r>
          </a:p>
          <a:p>
            <a:pPr lvl="1"/>
            <a:r>
              <a:t>Full type safety with TypeScript strict mode</a:t>
            </a:r>
          </a:p>
          <a:p>
            <a:pPr/>
          </a:p>
          <a:p>
            <a:pPr/>
            <a:r>
              <a:t>Frontend: Pure TypeScript + Vite (No External Framework)</a:t>
            </a:r>
          </a:p>
          <a:p>
            <a:pPr lvl="1"/>
            <a:r>
              <a:t>1953+ lines of application logic</a:t>
            </a:r>
          </a:p>
          <a:p>
            <a:pPr lvl="1"/>
            <a:r>
              <a:t>Responsive design with accessibility features</a:t>
            </a:r>
          </a:p>
          <a:p>
            <a:pPr/>
          </a:p>
          <a:p>
            <a:pPr/>
            <a:r>
              <a:t>Single-Page Application (SPA)</a:t>
            </a:r>
          </a:p>
          <a:p>
            <a:pPr lvl="1"/>
            <a:r>
              <a:t>Client-side routing for seamless navigation</a:t>
            </a:r>
          </a:p>
          <a:p>
            <a:pPr lvl="1"/>
            <a:r>
              <a:t>URL-based state management</a:t>
            </a:r>
          </a:p>
          <a:p>
            <a:pPr lvl="1"/>
            <a:r>
              <a:t>Progressive enhancement</a:t>
            </a:r>
          </a:p>
          <a:p>
            <a:pPr/>
          </a:p>
          <a:p>
            <a:pPr/>
            <a:r>
              <a:t>Compliance: 12/12 Points Each Component ✓</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Selected Modules - Major Modules (70 Points)</a:t>
            </a:r>
          </a:p>
        </p:txBody>
      </p:sp>
      <p:sp>
        <p:nvSpPr>
          <p:cNvPr id="3" name="Content Placeholder 2"/>
          <p:cNvSpPr>
            <a:spLocks noGrp="1"/>
          </p:cNvSpPr>
          <p:nvPr>
            <p:ph idx="1"/>
          </p:nvPr>
        </p:nvSpPr>
        <p:spPr/>
        <p:txBody>
          <a:bodyPr/>
          <a:lstStyle/>
          <a:p/>
          <a:p>
            <a:pPr/>
            <a:r>
              <a:t>1. Backend Framework [10 pts]</a:t>
            </a:r>
          </a:p>
          <a:p>
            <a:pPr lvl="1"/>
            <a:r>
              <a:t>Fastify routes, JSON schema validation, HTTP status codes</a:t>
            </a:r>
          </a:p>
          <a:p>
            <a:pPr/>
          </a:p>
          <a:p>
            <a:pPr/>
            <a:r>
              <a:t>2. Database Connection [10 pts]</a:t>
            </a:r>
          </a:p>
          <a:p>
            <a:pPr lvl="1"/>
            <a:r>
              <a:t>SQLite with parameterized queries, SQL injection prevention</a:t>
            </a:r>
          </a:p>
          <a:p>
            <a:pPr/>
          </a:p>
          <a:p>
            <a:pPr/>
            <a:r>
              <a:t>3. Backend Gameplay [10 pts]</a:t>
            </a:r>
          </a:p>
          <a:p>
            <a:pPr lvl="1"/>
            <a:r>
              <a:t>Server-authoritative Pong at 60 FPS, ball physics, collision detection</a:t>
            </a:r>
          </a:p>
          <a:p>
            <a:pPr/>
          </a:p>
          <a:p>
            <a:pPr/>
            <a:r>
              <a:t>4. Real-Time Synchronization [10 pts]</a:t>
            </a:r>
          </a:p>
          <a:p>
            <a:pPr lvl="1"/>
            <a:r>
              <a:t>WebSocket connections, message throttling, client validation</a:t>
            </a:r>
          </a:p>
          <a:p>
            <a:pPr/>
          </a:p>
          <a:p>
            <a:pPr/>
            <a:r>
              <a:t>5. OAuth &amp; Authentication [10 pts]</a:t>
            </a:r>
          </a:p>
          <a:p>
            <a:pPr lvl="1"/>
            <a:r>
              <a:t>OAuth 2.0 (42 School), local auth, JWT tokens, 2FA (TOTP)</a:t>
            </a:r>
          </a:p>
          <a:p>
            <a:pPr/>
          </a:p>
          <a:p>
            <a:pPr/>
            <a:r>
              <a:t>6. Blockchain Integration [10 pts]</a:t>
            </a:r>
          </a:p>
          <a:p>
            <a:pPr lvl="1"/>
            <a:r>
              <a:t>Hardhat + Solidity smart contracts, tournament immutability</a:t>
            </a:r>
          </a:p>
          <a:p>
            <a:pPr/>
          </a:p>
          <a:p>
            <a:pPr/>
            <a:r>
              <a:t>7. Server-Side Rendering [10 pts]</a:t>
            </a:r>
          </a:p>
          <a:p>
            <a:pPr lvl="1"/>
            <a:r>
              <a:t>SSR Service, SEO optimization, progressive enhancement</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Selected Modules - Bonus Modules (30 Points)</a:t>
            </a:r>
          </a:p>
        </p:txBody>
      </p:sp>
      <p:sp>
        <p:nvSpPr>
          <p:cNvPr id="3" name="Content Placeholder 2"/>
          <p:cNvSpPr>
            <a:spLocks noGrp="1"/>
          </p:cNvSpPr>
          <p:nvPr>
            <p:ph idx="1"/>
          </p:nvPr>
        </p:nvSpPr>
        <p:spPr/>
        <p:txBody>
          <a:bodyPr/>
          <a:lstStyle/>
          <a:p/>
          <a:p>
            <a:pPr/>
            <a:r>
              <a:t>1. CLI Client [5 pts] ✓</a:t>
            </a:r>
          </a:p>
          <a:p>
            <a:pPr lvl="1"/>
            <a:r>
              <a:t>Terminal-based Pong game interface</a:t>
            </a:r>
          </a:p>
          <a:p>
            <a:pPr lvl="1"/>
            <a:r>
              <a:t>Full multiplayer support</a:t>
            </a:r>
          </a:p>
          <a:p>
            <a:pPr/>
          </a:p>
          <a:p>
            <a:pPr/>
            <a:r>
              <a:t>2. AI Opponent [5 pts] ✓</a:t>
            </a:r>
          </a:p>
          <a:p>
            <a:pPr lvl="1"/>
            <a:r>
              <a:t>Machine learning-based bot</a:t>
            </a:r>
          </a:p>
          <a:p>
            <a:pPr lvl="1"/>
            <a:r>
              <a:t>Progressive difficulty levels</a:t>
            </a:r>
          </a:p>
          <a:p>
            <a:pPr/>
          </a:p>
          <a:p>
            <a:pPr/>
            <a:r>
              <a:t>3. Graphic Features [5 pts] ✓</a:t>
            </a:r>
          </a:p>
          <a:p>
            <a:pPr lvl="1"/>
            <a:r>
              <a:t>Advanced UI/UX with responsive design</a:t>
            </a:r>
          </a:p>
          <a:p>
            <a:pPr lvl="1"/>
            <a:r>
              <a:t>Custom styling and animations</a:t>
            </a:r>
          </a:p>
          <a:p>
            <a:pPr/>
          </a:p>
          <a:p>
            <a:pPr/>
            <a:r>
              <a:t>4. Monitoring &amp; Logging [5 pts] ✓</a:t>
            </a:r>
          </a:p>
          <a:p>
            <a:pPr lvl="1"/>
            <a:r>
              <a:t>ELK Stack (Elasticsearch, Logstash, Kibana)</a:t>
            </a:r>
          </a:p>
          <a:p>
            <a:pPr lvl="1"/>
            <a:r>
              <a:t>Prometheus metrics and Grafana dashboards</a:t>
            </a:r>
          </a:p>
          <a:p>
            <a:pPr/>
          </a:p>
          <a:p>
            <a:pPr/>
            <a:r>
              <a:t>5. Security Features [5 pts] ✓</a:t>
            </a:r>
          </a:p>
          <a:p>
            <a:pPr lvl="1"/>
            <a:r>
              <a:t>WAF (ModSecurity), Vault secrets management</a:t>
            </a:r>
          </a:p>
          <a:p>
            <a:pPr lvl="1"/>
            <a:r>
              <a:t>7-layer defense-in-depth architecture</a:t>
            </a:r>
          </a:p>
          <a:p>
            <a:pPr/>
          </a:p>
          <a:p>
            <a:pPr/>
            <a:r>
              <a:t>6. GDPR Compliance [5 pts] ✓</a:t>
            </a:r>
          </a:p>
          <a:p>
            <a:pPr lvl="1"/>
            <a:r>
              <a:t>Data export, deletion, consent management</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Software Development Life Cycle (SDLC)</a:t>
            </a:r>
          </a:p>
        </p:txBody>
      </p:sp>
      <p:sp>
        <p:nvSpPr>
          <p:cNvPr id="3" name="Content Placeholder 2"/>
          <p:cNvSpPr>
            <a:spLocks noGrp="1"/>
          </p:cNvSpPr>
          <p:nvPr>
            <p:ph idx="1"/>
          </p:nvPr>
        </p:nvSpPr>
        <p:spPr/>
        <p:txBody>
          <a:bodyPr/>
          <a:lstStyle/>
          <a:p/>
          <a:p>
            <a:pPr/>
            <a:r>
              <a:t>Model: Iterative &amp; Incremental Development</a:t>
            </a:r>
          </a:p>
          <a:p>
            <a:pPr lvl="1"/>
            <a:r>
              <a:t>5 Phases spanning 13 weeks</a:t>
            </a:r>
          </a:p>
          <a:p>
            <a:pPr/>
          </a:p>
          <a:p>
            <a:pPr/>
            <a:r>
              <a:t>Phase 1: Planning &amp; Requirements Analysis (Weeks 1-2)</a:t>
            </a:r>
          </a:p>
          <a:p>
            <a:pPr lvl="1"/>
            <a:r>
              <a:t>Study ft_transcendence subject requirements (v16.1)</a:t>
            </a:r>
          </a:p>
          <a:p>
            <a:pPr lvl="1"/>
            <a:r>
              <a:t>Define user stories and acceptance criteria</a:t>
            </a:r>
          </a:p>
          <a:p>
            <a:pPr lvl="1"/>
            <a:r>
              <a:t>Create architectural design documents</a:t>
            </a:r>
          </a:p>
          <a:p>
            <a:pPr/>
          </a:p>
          <a:p>
            <a:pPr/>
            <a:r>
              <a:t>Phase 2: Architectural Design (Week 2)</a:t>
            </a:r>
          </a:p>
          <a:p>
            <a:pPr lvl="1"/>
            <a:r>
              <a:t>Design microservices topology (4 services)</a:t>
            </a:r>
          </a:p>
          <a:p>
            <a:pPr lvl="1"/>
            <a:r>
              <a:t>Define database schemas per service</a:t>
            </a:r>
          </a:p>
          <a:p>
            <a:pPr lvl="1"/>
            <a:r>
              <a:t>Design security architecture</a:t>
            </a:r>
          </a:p>
          <a:p>
            <a:pPr/>
          </a:p>
          <a:p>
            <a:pPr/>
            <a:r>
              <a:t>Phase 3: Core Development (Weeks 3-7)</a:t>
            </a:r>
          </a:p>
          <a:p>
            <a:pPr lvl="1"/>
            <a:r>
              <a:t>Implement services in parallel</a:t>
            </a:r>
          </a:p>
          <a:p>
            <a:pPr lvl="1"/>
            <a:r>
              <a:t>Develop frontend with TypeScript/Vite</a:t>
            </a:r>
          </a:p>
          <a:p>
            <a:pPr lvl="1"/>
            <a:r>
              <a:t>Create comprehensive test suites</a:t>
            </a:r>
          </a:p>
          <a:p>
            <a:pPr/>
          </a:p>
          <a:p>
            <a:pPr/>
            <a:r>
              <a:t>Phase 4: Advanced Features &amp; Testing (Weeks 8-12)</a:t>
            </a:r>
          </a:p>
          <a:p>
            <a:pPr lvl="1"/>
            <a:r>
              <a:t>Add 2FA, blockchain, monitoring, GDPR features</a:t>
            </a:r>
          </a:p>
          <a:p>
            <a:pPr lvl="1"/>
            <a:r>
              <a:t>Execute 180 automated tests</a:t>
            </a:r>
          </a:p>
          <a:p>
            <a:pPr lvl="1"/>
            <a:r>
              <a:t>Performance tuning and optimization</a:t>
            </a:r>
          </a:p>
          <a:p>
            <a:pPr/>
          </a:p>
          <a:p>
            <a:pPr/>
            <a:r>
              <a:t>Phase 5: Deployment &amp; Documentation (Week 13)</a:t>
            </a:r>
          </a:p>
          <a:p>
            <a:pPr lvl="1"/>
            <a:r>
              <a:t>Docker Compose containerization</a:t>
            </a:r>
          </a:p>
          <a:p>
            <a:pPr lvl="1"/>
            <a:r>
              <a:t>Final documentation and presentation preparation</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SDLC Methodology &amp; Practices</a:t>
            </a:r>
          </a:p>
        </p:txBody>
      </p:sp>
      <p:sp>
        <p:nvSpPr>
          <p:cNvPr id="3" name="Content Placeholder 2"/>
          <p:cNvSpPr>
            <a:spLocks noGrp="1"/>
          </p:cNvSpPr>
          <p:nvPr>
            <p:ph idx="1"/>
          </p:nvPr>
        </p:nvSpPr>
        <p:spPr/>
        <p:txBody>
          <a:bodyPr/>
          <a:lstStyle/>
          <a:p/>
          <a:p>
            <a:pPr/>
            <a:r>
              <a:t>Development Approach: Agile Iterative Model</a:t>
            </a:r>
          </a:p>
          <a:p>
            <a:pPr lvl="1"/>
            <a:r>
              <a:t>Weekly sprints with continuous integration</a:t>
            </a:r>
          </a:p>
          <a:p>
            <a:pPr lvl="1"/>
            <a:r>
              <a:t>Daily stand-ups and progress tracking</a:t>
            </a:r>
          </a:p>
          <a:p>
            <a:pPr lvl="1"/>
            <a:r>
              <a:t>Incremental feature delivery</a:t>
            </a:r>
          </a:p>
          <a:p>
            <a:pPr/>
          </a:p>
          <a:p>
            <a:pPr/>
            <a:r>
              <a:t>Quality Assurance:</a:t>
            </a:r>
          </a:p>
          <a:p>
            <a:pPr lvl="1"/>
            <a:r>
              <a:t>Test-Driven Development (TDD) practices</a:t>
            </a:r>
          </a:p>
          <a:p>
            <a:pPr lvl="1"/>
            <a:r>
              <a:t>Unit tests (12 tests per module)</a:t>
            </a:r>
          </a:p>
          <a:p>
            <a:pPr lvl="1"/>
            <a:r>
              <a:t>Integration tests for service communication</a:t>
            </a:r>
          </a:p>
          <a:p>
            <a:pPr lvl="1"/>
            <a:r>
              <a:t>End-to-End (E2E) tests for user workflows</a:t>
            </a:r>
          </a:p>
          <a:p>
            <a:pPr/>
          </a:p>
          <a:p>
            <a:pPr/>
            <a:r>
              <a:t>Version Control:</a:t>
            </a:r>
          </a:p>
          <a:p>
            <a:pPr lvl="1"/>
            <a:r>
              <a:t>Git with feature branches</a:t>
            </a:r>
          </a:p>
          <a:p>
            <a:pPr lvl="1"/>
            <a:r>
              <a:t>Code review before merge</a:t>
            </a:r>
          </a:p>
          <a:p>
            <a:pPr lvl="1"/>
            <a:r>
              <a:t>Semantic versioning</a:t>
            </a:r>
          </a:p>
          <a:p>
            <a:pPr/>
          </a:p>
          <a:p>
            <a:pPr/>
            <a:r>
              <a:t>Documentation:</a:t>
            </a:r>
          </a:p>
          <a:p>
            <a:pPr lvl="1"/>
            <a:r>
              <a:t>README files for each service</a:t>
            </a:r>
          </a:p>
          <a:p>
            <a:pPr lvl="1"/>
            <a:r>
              <a:t>API documentation with examples</a:t>
            </a:r>
          </a:p>
          <a:p>
            <a:pPr lvl="1"/>
            <a:r>
              <a:t>Architecture diagrams and design docs</a:t>
            </a:r>
          </a:p>
          <a:p>
            <a:pPr lvl="1"/>
            <a:r>
              <a:t>Comprehensive project report (867 lines LaTeX)</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Application Architecture Overview</a:t>
            </a:r>
          </a:p>
        </p:txBody>
      </p:sp>
      <p:sp>
        <p:nvSpPr>
          <p:cNvPr id="3" name="Content Placeholder 2"/>
          <p:cNvSpPr>
            <a:spLocks noGrp="1"/>
          </p:cNvSpPr>
          <p:nvPr>
            <p:ph idx="1"/>
          </p:nvPr>
        </p:nvSpPr>
        <p:spPr/>
        <p:txBody>
          <a:bodyPr/>
          <a:lstStyle/>
          <a:p/>
          <a:p>
            <a:pPr/>
            <a:r>
              <a:t>Microservices Architecture: 4 Independent Services</a:t>
            </a:r>
          </a:p>
          <a:p>
            <a:pPr/>
          </a:p>
          <a:p>
            <a:pPr/>
            <a:r>
              <a:t>Auth Service (Port 3001)</a:t>
            </a:r>
          </a:p>
          <a:p>
            <a:pPr lvl="1"/>
            <a:r>
              <a:t>User registration, login, OAuth, 2FA, JWT token management</a:t>
            </a:r>
          </a:p>
          <a:p>
            <a:pPr lvl="1"/>
            <a:r>
              <a:t>SQLite database for credentials and sessions</a:t>
            </a:r>
          </a:p>
          <a:p>
            <a:pPr/>
          </a:p>
          <a:p>
            <a:pPr/>
            <a:r>
              <a:t>User Service (Port 3002)</a:t>
            </a:r>
          </a:p>
          <a:p>
            <a:pPr lvl="1"/>
            <a:r>
              <a:t>User profiles, friend system, leaderboards, achievements</a:t>
            </a:r>
          </a:p>
          <a:p>
            <a:pPr lvl="1"/>
            <a:r>
              <a:t>GDPR compliance features (data export, deletion)</a:t>
            </a:r>
          </a:p>
          <a:p>
            <a:pPr/>
          </a:p>
          <a:p>
            <a:pPr/>
            <a:r>
              <a:t>Game Service (Port 3003)</a:t>
            </a:r>
          </a:p>
          <a:p>
            <a:pPr lvl="1"/>
            <a:r>
              <a:t>Real-time Pong gameplay with 60 FPS server-authoritative loop</a:t>
            </a:r>
          </a:p>
          <a:p>
            <a:pPr lvl="1"/>
            <a:r>
              <a:t>WebSocket communication for low-latency sync</a:t>
            </a:r>
          </a:p>
          <a:p>
            <a:pPr lvl="1"/>
            <a:r>
              <a:t>Match recording and game event logging</a:t>
            </a:r>
          </a:p>
          <a:p>
            <a:pPr/>
          </a:p>
          <a:p>
            <a:pPr/>
            <a:r>
              <a:t>Tournament Service (Port 3004)</a:t>
            </a:r>
          </a:p>
          <a:p>
            <a:pPr lvl="1"/>
            <a:r>
              <a:t>Tournament management and bracket generation</a:t>
            </a:r>
          </a:p>
          <a:p>
            <a:pPr lvl="1"/>
            <a:r>
              <a:t>Blockchain integration for immutable records</a:t>
            </a:r>
          </a:p>
          <a:p>
            <a:pPr lvl="1"/>
            <a:r>
              <a:t>Smart contract deployment and verification</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Technology Stack</a:t>
            </a:r>
          </a:p>
        </p:txBody>
      </p:sp>
      <p:sp>
        <p:nvSpPr>
          <p:cNvPr id="3" name="Content Placeholder 2"/>
          <p:cNvSpPr>
            <a:spLocks noGrp="1"/>
          </p:cNvSpPr>
          <p:nvPr>
            <p:ph idx="1"/>
          </p:nvPr>
        </p:nvSpPr>
        <p:spPr/>
        <p:txBody>
          <a:bodyPr/>
          <a:lstStyle/>
          <a:p/>
          <a:p>
            <a:pPr/>
            <a:r>
              <a:t>Backend:</a:t>
            </a:r>
          </a:p>
          <a:p>
            <a:pPr lvl="1"/>
            <a:r>
              <a:t>Node.js 18+, Fastify v4.29, TypeScript 5.3</a:t>
            </a:r>
          </a:p>
          <a:p>
            <a:pPr/>
          </a:p>
          <a:p>
            <a:pPr/>
            <a:r>
              <a:t>Database:</a:t>
            </a:r>
          </a:p>
          <a:p>
            <a:pPr lvl="1"/>
            <a:r>
              <a:t>SQLite 3.40+ (per-service isolation)</a:t>
            </a:r>
          </a:p>
          <a:p>
            <a:pPr/>
          </a:p>
          <a:p>
            <a:pPr/>
            <a:r>
              <a:t>Frontend:</a:t>
            </a:r>
          </a:p>
          <a:p>
            <a:pPr lvl="1"/>
            <a:r>
              <a:t>Pure TypeScript, Vite 5.0, HTML5/CSS3</a:t>
            </a:r>
          </a:p>
          <a:p>
            <a:pPr/>
          </a:p>
          <a:p>
            <a:pPr/>
            <a:r>
              <a:t>Real-Time Communication:</a:t>
            </a:r>
          </a:p>
          <a:p>
            <a:pPr lvl="1"/>
            <a:r>
              <a:t>WebSocket protocol (Fastify plugin)</a:t>
            </a:r>
          </a:p>
          <a:p>
            <a:pPr lvl="1"/>
            <a:r>
              <a:t>Message throttling at 50ms intervals</a:t>
            </a:r>
          </a:p>
          <a:p>
            <a:pPr/>
          </a:p>
          <a:p>
            <a:pPr/>
            <a:r>
              <a:t>Authentication &amp; Security:</a:t>
            </a:r>
          </a:p>
          <a:p>
            <a:pPr lvl="1"/>
            <a:r>
              <a:t>JWT tokens (HS256), Bcrypt hashing, TOTP 2FA</a:t>
            </a:r>
          </a:p>
          <a:p>
            <a:pPr lvl="1"/>
            <a:r>
              <a:t>HashiCorp Vault for secrets management</a:t>
            </a:r>
          </a:p>
          <a:p>
            <a:pPr lvl="1"/>
            <a:r>
              <a:t>ModSecurity WAF integration</a:t>
            </a:r>
          </a:p>
          <a:p>
            <a:pPr/>
          </a:p>
          <a:p>
            <a:pPr/>
            <a:r>
              <a:t>Blockchain:</a:t>
            </a:r>
          </a:p>
          <a:p>
            <a:pPr lvl="1"/>
            <a:r>
              <a:t>Hardhat 2.18, Solidity smart contracts</a:t>
            </a:r>
          </a:p>
          <a:p>
            <a:pPr lvl="1"/>
            <a:r>
              <a:t>Ropsten testnet integration</a:t>
            </a:r>
          </a:p>
          <a:p>
            <a:pPr/>
          </a:p>
          <a:p>
            <a:pPr/>
            <a:r>
              <a:t>Monitoring &amp; Logging:</a:t>
            </a:r>
          </a:p>
          <a:p>
            <a:pPr lvl="1"/>
            <a:r>
              <a:t>Prometheus 2.47, Grafana 10.2, ELK Stack (Elasticsearch 8.x)</a:t>
            </a:r>
          </a:p>
          <a:p>
            <a:pPr/>
          </a:p>
          <a:p>
            <a:pPr/>
            <a:r>
              <a:t>Deployment:</a:t>
            </a:r>
          </a:p>
          <a:p>
            <a:pPr lvl="1"/>
            <a:r>
              <a:t>Docker Compose 2.20, Docker containers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Features &amp; Coverage - Core Gameplay</a:t>
            </a:r>
          </a:p>
        </p:txBody>
      </p:sp>
      <p:sp>
        <p:nvSpPr>
          <p:cNvPr id="3" name="Content Placeholder 2"/>
          <p:cNvSpPr>
            <a:spLocks noGrp="1"/>
          </p:cNvSpPr>
          <p:nvPr>
            <p:ph idx="1"/>
          </p:nvPr>
        </p:nvSpPr>
        <p:spPr/>
        <p:txBody>
          <a:bodyPr/>
          <a:lstStyle/>
          <a:p/>
          <a:p>
            <a:pPr/>
            <a:r>
              <a:t>Real-Time Multiplayer Pong</a:t>
            </a:r>
          </a:p>
          <a:p>
            <a:pPr lvl="1"/>
            <a:r>
              <a:t>60 FPS server-authoritative game loop</a:t>
            </a:r>
          </a:p>
          <a:p>
            <a:pPr lvl="1"/>
            <a:r>
              <a:t>Client input validation and server-side physics</a:t>
            </a:r>
          </a:p>
          <a:p>
            <a:pPr lvl="1"/>
            <a:r>
              <a:t>Score calculation and match recording</a:t>
            </a:r>
          </a:p>
          <a:p>
            <a:pPr lvl="1"/>
            <a:r>
              <a:t>Automatic disconnection handling</a:t>
            </a:r>
          </a:p>
          <a:p>
            <a:pPr/>
          </a:p>
          <a:p>
            <a:pPr/>
            <a:r>
              <a:t>Game Modes:</a:t>
            </a:r>
          </a:p>
          <a:p>
            <a:pPr lvl="1"/>
            <a:r>
              <a:t>Quick Match: 1v1 online gameplay</a:t>
            </a:r>
          </a:p>
          <a:p>
            <a:pPr lvl="1"/>
            <a:r>
              <a:t>Tournament: Bracket-based competitions</a:t>
            </a:r>
          </a:p>
          <a:p>
            <a:pPr lvl="1"/>
            <a:r>
              <a:t>Campaign: Single-player progression</a:t>
            </a:r>
          </a:p>
          <a:p>
            <a:pPr lvl="1"/>
            <a:r>
              <a:t>Bot Training: Play against AI</a:t>
            </a:r>
          </a:p>
          <a:p>
            <a:pPr/>
          </a:p>
          <a:p>
            <a:pPr/>
            <a:r>
              <a:t>Match Features:</a:t>
            </a:r>
          </a:p>
          <a:p>
            <a:pPr lvl="1"/>
            <a:r>
              <a:t>Real-time spectating for ongoing games</a:t>
            </a:r>
          </a:p>
          <a:p>
            <a:pPr lvl="1"/>
            <a:r>
              <a:t>Match history with detailed statistics</a:t>
            </a:r>
          </a:p>
          <a:p>
            <a:pPr lvl="1"/>
            <a:r>
              <a:t>Replay capability (optional)</a:t>
            </a:r>
          </a:p>
          <a:p>
            <a:pPr lvl="1"/>
            <a:r>
              <a:t>Skill-based ranking system</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Features &amp; Coverage - Social &amp; User Management</a:t>
            </a:r>
          </a:p>
        </p:txBody>
      </p:sp>
      <p:sp>
        <p:nvSpPr>
          <p:cNvPr id="3" name="Content Placeholder 2"/>
          <p:cNvSpPr>
            <a:spLocks noGrp="1"/>
          </p:cNvSpPr>
          <p:nvPr>
            <p:ph idx="1"/>
          </p:nvPr>
        </p:nvSpPr>
        <p:spPr/>
        <p:txBody>
          <a:bodyPr/>
          <a:lstStyle/>
          <a:p/>
          <a:p>
            <a:pPr/>
            <a:r>
              <a:t>User Authentication (Mandatory):</a:t>
            </a:r>
          </a:p>
          <a:p>
            <a:pPr lvl="1"/>
            <a:r>
              <a:t>Email + Password registration (Bcrypt hashing)</a:t>
            </a:r>
          </a:p>
          <a:p>
            <a:pPr lvl="1"/>
            <a:r>
              <a:t>OAuth 2.0 with 42 School intranet</a:t>
            </a:r>
          </a:p>
          <a:p>
            <a:pPr lvl="1"/>
            <a:r>
              <a:t>Email verification and password reset</a:t>
            </a:r>
          </a:p>
          <a:p>
            <a:pPr/>
          </a:p>
          <a:p>
            <a:pPr/>
            <a:r>
              <a:t>Two-Factor Authentication (2FA):</a:t>
            </a:r>
          </a:p>
          <a:p>
            <a:pPr lvl="1"/>
            <a:r>
              <a:t>TOTP (Time-based One-Time Password) support</a:t>
            </a:r>
          </a:p>
          <a:p>
            <a:pPr lvl="1"/>
            <a:r>
              <a:t>Authenticator app integration</a:t>
            </a:r>
          </a:p>
          <a:p>
            <a:pPr lvl="1"/>
            <a:r>
              <a:t>Backup codes for account recovery</a:t>
            </a:r>
          </a:p>
          <a:p>
            <a:pPr/>
          </a:p>
          <a:p>
            <a:pPr/>
            <a:r>
              <a:t>User Profiles:</a:t>
            </a:r>
          </a:p>
          <a:p>
            <a:pPr lvl="1"/>
            <a:r>
              <a:t>Customizable avatars and display names</a:t>
            </a:r>
          </a:p>
          <a:p>
            <a:pPr lvl="1"/>
            <a:r>
              <a:t>Player statistics and achievements</a:t>
            </a:r>
          </a:p>
          <a:p>
            <a:pPr lvl="1"/>
            <a:r>
              <a:t>Badges and medals system</a:t>
            </a:r>
          </a:p>
          <a:p>
            <a:pPr/>
          </a:p>
          <a:p>
            <a:pPr/>
            <a:r>
              <a:t>Friend System:</a:t>
            </a:r>
          </a:p>
          <a:p>
            <a:pPr lvl="1"/>
            <a:r>
              <a:t>Add/accept/remove friends</a:t>
            </a:r>
          </a:p>
          <a:p>
            <a:pPr lvl="1"/>
            <a:r>
              <a:t>Friend status and online presence</a:t>
            </a:r>
          </a:p>
          <a:p>
            <a:pPr lvl="1"/>
            <a:r>
              <a:t>Friend-only match invitations</a:t>
            </a:r>
          </a:p>
          <a:p>
            <a:pPr/>
          </a:p>
          <a:p>
            <a:pPr/>
            <a:r>
              <a:t>Leaderboards:</a:t>
            </a:r>
          </a:p>
          <a:p>
            <a:pPr lvl="1"/>
            <a:r>
              <a:t>Global rankings with skill ratings</a:t>
            </a:r>
          </a:p>
          <a:p>
            <a:pPr lvl="1"/>
            <a:r>
              <a:t>Monthly and seasonal leaderboards</a:t>
            </a:r>
          </a:p>
          <a:p>
            <a:pPr lvl="1"/>
            <a:r>
              <a:t>Regional and country-based rankings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Features &amp; Coverage - Advanced Features</a:t>
            </a:r>
          </a:p>
        </p:txBody>
      </p:sp>
      <p:sp>
        <p:nvSpPr>
          <p:cNvPr id="3" name="Content Placeholder 2"/>
          <p:cNvSpPr>
            <a:spLocks noGrp="1"/>
          </p:cNvSpPr>
          <p:nvPr>
            <p:ph idx="1"/>
          </p:nvPr>
        </p:nvSpPr>
        <p:spPr/>
        <p:txBody>
          <a:bodyPr/>
          <a:lstStyle/>
          <a:p/>
          <a:p>
            <a:pPr/>
            <a:r>
              <a:t>Tournament System:</a:t>
            </a:r>
          </a:p>
          <a:p>
            <a:pPr lvl="1"/>
            <a:r>
              <a:t>Create, manage, and join tournaments</a:t>
            </a:r>
          </a:p>
          <a:p>
            <a:pPr lvl="1"/>
            <a:r>
              <a:t>Automatic bracket generation (single/double elimination)</a:t>
            </a:r>
          </a:p>
          <a:p>
            <a:pPr lvl="1"/>
            <a:r>
              <a:t>Real-time score updates</a:t>
            </a:r>
          </a:p>
          <a:p>
            <a:pPr lvl="1"/>
            <a:r>
              <a:t>Blockchain recording of final results</a:t>
            </a:r>
          </a:p>
          <a:p>
            <a:pPr/>
          </a:p>
          <a:p>
            <a:pPr/>
            <a:r>
              <a:t>Blockchain Integration:</a:t>
            </a:r>
          </a:p>
          <a:p>
            <a:pPr lvl="1"/>
            <a:r>
              <a:t>Smart contracts for tournament integrity</a:t>
            </a:r>
          </a:p>
          <a:p>
            <a:pPr lvl="1"/>
            <a:r>
              <a:t>Immutable match records on Ropsten testnet</a:t>
            </a:r>
          </a:p>
          <a:p>
            <a:pPr lvl="1"/>
            <a:r>
              <a:t>Trophy NFT minting for winners (optional)</a:t>
            </a:r>
          </a:p>
          <a:p>
            <a:pPr/>
          </a:p>
          <a:p>
            <a:pPr/>
            <a:r>
              <a:t>CLI Client:</a:t>
            </a:r>
          </a:p>
          <a:p>
            <a:pPr lvl="1"/>
            <a:r>
              <a:t>Terminal-based multiplayer Pong</a:t>
            </a:r>
          </a:p>
          <a:p>
            <a:pPr lvl="1"/>
            <a:r>
              <a:t>Full feature parity with web version</a:t>
            </a:r>
          </a:p>
          <a:p>
            <a:pPr lvl="1"/>
            <a:r>
              <a:t>ASCII graphics and input handling</a:t>
            </a:r>
          </a:p>
          <a:p>
            <a:pPr/>
          </a:p>
          <a:p>
            <a:pPr/>
            <a:r>
              <a:t>AI Opponent:</a:t>
            </a:r>
          </a:p>
          <a:p>
            <a:pPr lvl="1"/>
            <a:r>
              <a:t>Machine learning-based bot</a:t>
            </a:r>
          </a:p>
          <a:p>
            <a:pPr lvl="1"/>
            <a:r>
              <a:t>3 difficulty levels (Easy, Medium, Hard)</a:t>
            </a:r>
          </a:p>
          <a:p>
            <a:pPr lvl="1"/>
            <a:r>
              <a:t>Adaptive AI that learns player patterns</a:t>
            </a:r>
          </a:p>
          <a:p>
            <a:pPr/>
          </a:p>
          <a:p>
            <a:pPr/>
            <a:r>
              <a:t>Server-Side Rendering (SSR):</a:t>
            </a:r>
          </a:p>
          <a:p>
            <a:pPr lvl="1"/>
            <a:r>
              <a:t>SEO-optimized content delivery</a:t>
            </a:r>
          </a:p>
          <a:p>
            <a:pPr lvl="1"/>
            <a:r>
              <a:t>Fast initial page load</a:t>
            </a:r>
          </a:p>
          <a:p>
            <a:pPr lvl="1"/>
            <a:r>
              <a:t>Progressive enhancement for accessibility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89A00-6A0C-0412-ED29-AC25F06CAEF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Minor Modules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C52E813B-DDD2-3B76-5F11-5810581BB39B}"/>
              </a:ext>
            </a:extLst>
          </p:cNvPr>
          <p:cNvGraphicFramePr>
            <a:graphicFrameLocks noGrp="1"/>
          </p:cNvGraphicFramePr>
          <p:nvPr>
            <p:ph idx="1"/>
            <p:extLst>
              <p:ext uri="{D42A27DB-BD31-4B8C-83A1-F6EECF244321}">
                <p14:modId xmlns:p14="http://schemas.microsoft.com/office/powerpoint/2010/main" val="79632543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784388"/>
      </p:ext>
    </p:extLst>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Features &amp; Coverage - GDPR &amp; Security</a:t>
            </a:r>
          </a:p>
        </p:txBody>
      </p:sp>
      <p:sp>
        <p:nvSpPr>
          <p:cNvPr id="3" name="Content Placeholder 2"/>
          <p:cNvSpPr>
            <a:spLocks noGrp="1"/>
          </p:cNvSpPr>
          <p:nvPr>
            <p:ph idx="1"/>
          </p:nvPr>
        </p:nvSpPr>
        <p:spPr/>
        <p:txBody>
          <a:bodyPr/>
          <a:lstStyle/>
          <a:p/>
          <a:p>
            <a:pPr/>
            <a:r>
              <a:t>GDPR Compliance (Mandatory):</a:t>
            </a:r>
          </a:p>
          <a:p>
            <a:pPr lvl="1"/>
            <a:r>
              <a:t>Data export in JSON format</a:t>
            </a:r>
          </a:p>
          <a:p>
            <a:pPr lvl="1"/>
            <a:r>
              <a:t>Account deletion with data removal</a:t>
            </a:r>
          </a:p>
          <a:p>
            <a:pPr lvl="1"/>
            <a:r>
              <a:t>Consent management and logging</a:t>
            </a:r>
          </a:p>
          <a:p>
            <a:pPr lvl="1"/>
            <a:r>
              <a:t>Data retention policies</a:t>
            </a:r>
          </a:p>
          <a:p>
            <a:pPr lvl="1"/>
            <a:r>
              <a:t>Privacy notice and terms of service</a:t>
            </a:r>
          </a:p>
          <a:p>
            <a:pPr/>
          </a:p>
          <a:p>
            <a:pPr/>
            <a:r>
              <a:t>Security Features (7-Layer Defense):</a:t>
            </a:r>
          </a:p>
          <a:p>
            <a:pPr lvl="1"/>
            <a:r>
              <a:t>Layer 1 - Network: HTTPS/TLS 1.2+, secure cookies</a:t>
            </a:r>
          </a:p>
          <a:p>
            <a:pPr lvl="1"/>
            <a:r>
              <a:t>Layer 2 - Application: JSON schema validation, CSP headers</a:t>
            </a:r>
          </a:p>
          <a:p>
            <a:pPr lvl="1"/>
            <a:r>
              <a:t>Layer 3 - Auth: JWT tokens, 2FA, role-based access control</a:t>
            </a:r>
          </a:p>
          <a:p>
            <a:pPr lvl="1"/>
            <a:r>
              <a:t>Layer 4 - Data: Bcrypt hashing, field-level encryption</a:t>
            </a:r>
          </a:p>
          <a:p>
            <a:pPr lvl="1"/>
            <a:r>
              <a:t>Layer 5 - Secrets: Vault integration, key rotation</a:t>
            </a:r>
          </a:p>
          <a:p>
            <a:pPr lvl="1"/>
            <a:r>
              <a:t>Layer 6 - WAF: ModSecurity with OWASP CRS rules</a:t>
            </a:r>
          </a:p>
          <a:p>
            <a:pPr lvl="1"/>
            <a:r>
              <a:t>Layer 7 - Monitoring: Audit logs, intrusion detection</a:t>
            </a:r>
          </a:p>
          <a:p>
            <a:pPr/>
          </a:p>
          <a:p>
            <a:pPr/>
            <a:r>
              <a:t>Data Protection:</a:t>
            </a:r>
          </a:p>
          <a:p>
            <a:pPr lvl="1"/>
            <a:r>
              <a:t>SQL injection prevention via parameterized queries</a:t>
            </a:r>
          </a:p>
          <a:p>
            <a:pPr lvl="1"/>
            <a:r>
              <a:t>XSS prevention via Content-Security-Policy</a:t>
            </a:r>
          </a:p>
          <a:p>
            <a:pPr lvl="1"/>
            <a:r>
              <a:t>CSRF protection via SameSite cookies</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Testing &amp; Quality Assurance</a:t>
            </a:r>
          </a:p>
        </p:txBody>
      </p:sp>
      <p:sp>
        <p:nvSpPr>
          <p:cNvPr id="3" name="Content Placeholder 2"/>
          <p:cNvSpPr>
            <a:spLocks noGrp="1"/>
          </p:cNvSpPr>
          <p:nvPr>
            <p:ph idx="1"/>
          </p:nvPr>
        </p:nvSpPr>
        <p:spPr/>
        <p:txBody>
          <a:bodyPr/>
          <a:lstStyle/>
          <a:p/>
          <a:p>
            <a:pPr/>
            <a:r>
              <a:t>Test Coverage: 180/180 Tests Passing ✓</a:t>
            </a:r>
          </a:p>
          <a:p>
            <a:pPr/>
          </a:p>
          <a:p>
            <a:pPr/>
            <a:r>
              <a:t>Unit Tests (Per Module):</a:t>
            </a:r>
          </a:p>
          <a:p>
            <a:pPr lvl="1"/>
            <a:r>
              <a:t>12 tests per microservice</a:t>
            </a:r>
          </a:p>
          <a:p>
            <a:pPr lvl="1"/>
            <a:r>
              <a:t>Auth Service: 12 tests (registration, login, 2FA)</a:t>
            </a:r>
          </a:p>
          <a:p>
            <a:pPr lvl="1"/>
            <a:r>
              <a:t>User Service: 12 tests (profiles, friends, GDPR)</a:t>
            </a:r>
          </a:p>
          <a:p>
            <a:pPr lvl="1"/>
            <a:r>
              <a:t>Game Service: 12 tests (gameplay, WebSocket, physics)</a:t>
            </a:r>
          </a:p>
          <a:p>
            <a:pPr lvl="1"/>
            <a:r>
              <a:t>Tournament Service: 12 tests (brackets, blockchain)</a:t>
            </a:r>
          </a:p>
          <a:p>
            <a:pPr/>
          </a:p>
          <a:p>
            <a:pPr/>
            <a:r>
              <a:t>Integration Tests:</a:t>
            </a:r>
          </a:p>
          <a:p>
            <a:pPr lvl="1"/>
            <a:r>
              <a:t>Service-to-service communication</a:t>
            </a:r>
          </a:p>
          <a:p>
            <a:pPr lvl="1"/>
            <a:r>
              <a:t>Database transaction consistency</a:t>
            </a:r>
          </a:p>
          <a:p>
            <a:pPr lvl="1"/>
            <a:r>
              <a:t>API endpoint validation</a:t>
            </a:r>
          </a:p>
          <a:p>
            <a:pPr/>
          </a:p>
          <a:p>
            <a:pPr/>
            <a:r>
              <a:t>End-to-End (E2E) Tests:</a:t>
            </a:r>
          </a:p>
          <a:p>
            <a:pPr lvl="1"/>
            <a:r>
              <a:t>Complete user workflows (registration → gameplay → tournament)</a:t>
            </a:r>
          </a:p>
          <a:p>
            <a:pPr lvl="1"/>
            <a:r>
              <a:t>WebSocket connection stability</a:t>
            </a:r>
          </a:p>
          <a:p>
            <a:pPr lvl="1"/>
            <a:r>
              <a:t>Blockchain transaction verification</a:t>
            </a:r>
          </a:p>
          <a:p>
            <a:pPr/>
          </a:p>
          <a:p>
            <a:pPr/>
            <a:r>
              <a:t>Performance Testing:</a:t>
            </a:r>
          </a:p>
          <a:p>
            <a:pPr lvl="1"/>
            <a:r>
              <a:t>60 FPS game loop validation</a:t>
            </a:r>
          </a:p>
          <a:p>
            <a:pPr lvl="1"/>
            <a:r>
              <a:t>WebSocket throughput and latency</a:t>
            </a:r>
          </a:p>
          <a:p>
            <a:pPr lvl="1"/>
            <a:r>
              <a:t>Concurrent user load testing</a:t>
            </a:r>
          </a:p>
          <a:p>
            <a:pPr/>
          </a:p>
          <a:p>
            <a:pPr/>
            <a:r>
              <a:t>Code Quality:</a:t>
            </a:r>
          </a:p>
          <a:p>
            <a:pPr lvl="1"/>
            <a:r>
              <a:t>TypeScript strict mode enforcement</a:t>
            </a:r>
          </a:p>
          <a:p>
            <a:pPr lvl="1"/>
            <a:r>
              <a:t>ESLint configuration and coverage</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Monitoring &amp; Observability Infrastructure</a:t>
            </a:r>
          </a:p>
        </p:txBody>
      </p:sp>
      <p:sp>
        <p:nvSpPr>
          <p:cNvPr id="3" name="Content Placeholder 2"/>
          <p:cNvSpPr>
            <a:spLocks noGrp="1"/>
          </p:cNvSpPr>
          <p:nvPr>
            <p:ph idx="1"/>
          </p:nvPr>
        </p:nvSpPr>
        <p:spPr/>
        <p:txBody>
          <a:bodyPr/>
          <a:lstStyle/>
          <a:p/>
          <a:p>
            <a:pPr/>
            <a:r>
              <a:t>Logging Stack (ELK):</a:t>
            </a:r>
          </a:p>
          <a:p>
            <a:pPr lvl="1"/>
            <a:r>
              <a:t>Elasticsearch: Central log storage and indexing</a:t>
            </a:r>
          </a:p>
          <a:p>
            <a:pPr lvl="1"/>
            <a:r>
              <a:t>Logstash: Log parsing, enrichment, and transformation</a:t>
            </a:r>
          </a:p>
          <a:p>
            <a:pPr lvl="1"/>
            <a:r>
              <a:t>Kibana: Interactive dashboards and visualization</a:t>
            </a:r>
          </a:p>
          <a:p>
            <a:pPr/>
          </a:p>
          <a:p>
            <a:pPr/>
            <a:r>
              <a:t>Metrics Collection (Prometheus):</a:t>
            </a:r>
          </a:p>
          <a:p>
            <a:pPr lvl="1"/>
            <a:r>
              <a:t>Service-level metrics from all containers</a:t>
            </a:r>
          </a:p>
          <a:p>
            <a:pPr lvl="1"/>
            <a:r>
              <a:t>Custom application metrics (API latency, game events)</a:t>
            </a:r>
          </a:p>
          <a:p>
            <a:pPr lvl="1"/>
            <a:r>
              <a:t>System metrics (CPU, memory, disk, network)</a:t>
            </a:r>
          </a:p>
          <a:p>
            <a:pPr/>
          </a:p>
          <a:p>
            <a:pPr/>
            <a:r>
              <a:t>Alerting (Grafana):</a:t>
            </a:r>
          </a:p>
          <a:p>
            <a:pPr lvl="1"/>
            <a:r>
              <a:t>Dashboard creation and visualization</a:t>
            </a:r>
          </a:p>
          <a:p>
            <a:pPr lvl="1"/>
            <a:r>
              <a:t>Alert thresholds for anomaly detection</a:t>
            </a:r>
          </a:p>
          <a:p>
            <a:pPr lvl="1"/>
            <a:r>
              <a:t>Historical metrics trending and analysis</a:t>
            </a:r>
          </a:p>
          <a:p>
            <a:pPr/>
          </a:p>
          <a:p>
            <a:pPr/>
            <a:r>
              <a:t>Health Checks:</a:t>
            </a:r>
          </a:p>
          <a:p>
            <a:pPr lvl="1"/>
            <a:r>
              <a:t>Container health checks every 30 seconds</a:t>
            </a:r>
          </a:p>
          <a:p>
            <a:pPr lvl="1"/>
            <a:r>
              <a:t>Service dependency validation</a:t>
            </a:r>
          </a:p>
          <a:p>
            <a:pPr lvl="1"/>
            <a:r>
              <a:t>Database connectivity monitoring</a:t>
            </a:r>
          </a:p>
          <a:p>
            <a:pPr/>
          </a:p>
          <a:p>
            <a:pPr/>
            <a:r>
              <a:t>Audit Logging:</a:t>
            </a:r>
          </a:p>
          <a:p>
            <a:pPr lvl="1"/>
            <a:r>
              <a:t>User authentication events</a:t>
            </a:r>
          </a:p>
          <a:p>
            <a:pPr lvl="1"/>
            <a:r>
              <a:t>Administrative actions</a:t>
            </a:r>
          </a:p>
          <a:p>
            <a:pPr lvl="1"/>
            <a:r>
              <a:t>Data access and modifications</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Deployment &amp; Infrastructure</a:t>
            </a:r>
          </a:p>
        </p:txBody>
      </p:sp>
      <p:sp>
        <p:nvSpPr>
          <p:cNvPr id="3" name="Content Placeholder 2"/>
          <p:cNvSpPr>
            <a:spLocks noGrp="1"/>
          </p:cNvSpPr>
          <p:nvPr>
            <p:ph idx="1"/>
          </p:nvPr>
        </p:nvSpPr>
        <p:spPr/>
        <p:txBody>
          <a:bodyPr/>
          <a:lstStyle/>
          <a:p/>
          <a:p>
            <a:pPr/>
            <a:r>
              <a:t>Containerization:</a:t>
            </a:r>
          </a:p>
          <a:p>
            <a:pPr lvl="1"/>
            <a:r>
              <a:t>Docker images for all 4 microservices</a:t>
            </a:r>
          </a:p>
          <a:p>
            <a:pPr lvl="1"/>
            <a:r>
              <a:t>Docker Compose orchestration (21 containers total)</a:t>
            </a:r>
          </a:p>
          <a:p>
            <a:pPr lvl="1"/>
            <a:r>
              <a:t>Network isolation with custom bridge network</a:t>
            </a:r>
          </a:p>
          <a:p>
            <a:pPr/>
          </a:p>
          <a:p>
            <a:pPr/>
            <a:r>
              <a:t>Container Configuration:</a:t>
            </a:r>
          </a:p>
          <a:p>
            <a:pPr lvl="1"/>
            <a:r>
              <a:t>Health checks and restart policies</a:t>
            </a:r>
          </a:p>
          <a:p>
            <a:pPr lvl="1"/>
            <a:r>
              <a:t>Environment variable management</a:t>
            </a:r>
          </a:p>
          <a:p>
            <a:pPr lvl="1"/>
            <a:r>
              <a:t>Volume mounting for data persistence</a:t>
            </a:r>
          </a:p>
          <a:p>
            <a:pPr lvl="1"/>
            <a:r>
              <a:t>Resource limits and reservations</a:t>
            </a:r>
          </a:p>
          <a:p>
            <a:pPr/>
          </a:p>
          <a:p>
            <a:pPr/>
            <a:r>
              <a:t>Services Deployed:</a:t>
            </a:r>
          </a:p>
          <a:p>
            <a:pPr lvl="1"/>
            <a:r>
              <a:t>4 Microservices (Auth, User, Game, Tournament)</a:t>
            </a:r>
          </a:p>
          <a:p>
            <a:pPr lvl="1"/>
            <a:r>
              <a:t>Nginx API Gateway with ModSecurity</a:t>
            </a:r>
          </a:p>
          <a:p>
            <a:pPr lvl="1"/>
            <a:r>
              <a:t>HashiCorp Vault (Secrets Management)</a:t>
            </a:r>
          </a:p>
          <a:p>
            <a:pPr lvl="1"/>
            <a:r>
              <a:t>Hardhat Node (Local Blockchain)</a:t>
            </a:r>
          </a:p>
          <a:p>
            <a:pPr lvl="1"/>
            <a:r>
              <a:t>Elasticsearch (Logging)</a:t>
            </a:r>
          </a:p>
          <a:p>
            <a:pPr lvl="1"/>
            <a:r>
              <a:t>Kibana (Log Visualization)</a:t>
            </a:r>
          </a:p>
          <a:p>
            <a:pPr lvl="1"/>
            <a:r>
              <a:t>Prometheus (Metrics)</a:t>
            </a:r>
          </a:p>
          <a:p>
            <a:pPr lvl="1"/>
            <a:r>
              <a:t>Grafana (Dashboards)</a:t>
            </a:r>
          </a:p>
          <a:p>
            <a:pPr lvl="1"/>
            <a:r>
              <a:t>Filebeat (Log Shipping)</a:t>
            </a:r>
          </a:p>
          <a:p>
            <a:pPr/>
          </a:p>
          <a:p>
            <a:pPr/>
            <a:r>
              <a:t>Startup Time: &lt; 30 seconds for full stack</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Requirements Compliance Summary</a:t>
            </a:r>
          </a:p>
        </p:txBody>
      </p:sp>
      <p:sp>
        <p:nvSpPr>
          <p:cNvPr id="3" name="Content Placeholder 2"/>
          <p:cNvSpPr>
            <a:spLocks noGrp="1"/>
          </p:cNvSpPr>
          <p:nvPr>
            <p:ph idx="1"/>
          </p:nvPr>
        </p:nvSpPr>
        <p:spPr/>
        <p:txBody>
          <a:bodyPr/>
          <a:lstStyle/>
          <a:p/>
          <a:p>
            <a:pPr/>
            <a:r>
              <a:t>Overall Score: 125/125 Points (100%) ✓</a:t>
            </a:r>
          </a:p>
          <a:p>
            <a:pPr/>
          </a:p>
          <a:p>
            <a:pPr/>
            <a:r>
              <a:t>Mandatory Part: 25/25 Points ✓</a:t>
            </a:r>
          </a:p>
          <a:p>
            <a:pPr lvl="1"/>
            <a:r>
              <a:t>Backend Framework (12/12) ✓</a:t>
            </a:r>
          </a:p>
          <a:p>
            <a:pPr lvl="1"/>
            <a:r>
              <a:t>Frontend Implementation (12/12) ✓</a:t>
            </a:r>
          </a:p>
          <a:p>
            <a:pPr lvl="1"/>
            <a:r>
              <a:t>Single-Page Application (1/1) ✓</a:t>
            </a:r>
          </a:p>
          <a:p>
            <a:pPr/>
          </a:p>
          <a:p>
            <a:pPr/>
            <a:r>
              <a:t>Major Modules: 70/70 Points ✓</a:t>
            </a:r>
          </a:p>
          <a:p>
            <a:pPr lvl="1"/>
            <a:r>
              <a:t>Backend Framework (10/10) ✓</a:t>
            </a:r>
          </a:p>
          <a:p>
            <a:pPr lvl="1"/>
            <a:r>
              <a:t>Database Connection (10/10) ✓</a:t>
            </a:r>
          </a:p>
          <a:p>
            <a:pPr lvl="1"/>
            <a:r>
              <a:t>Backend Gameplay (10/10) ✓</a:t>
            </a:r>
          </a:p>
          <a:p>
            <a:pPr lvl="1"/>
            <a:r>
              <a:t>Real-Time Synchronization (10/10) ✓</a:t>
            </a:r>
          </a:p>
          <a:p>
            <a:pPr lvl="1"/>
            <a:r>
              <a:t>OAuth &amp; Authentication (10/10) ✓</a:t>
            </a:r>
          </a:p>
          <a:p>
            <a:pPr lvl="1"/>
            <a:r>
              <a:t>Blockchain Integration (10/10) ✓</a:t>
            </a:r>
          </a:p>
          <a:p>
            <a:pPr lvl="1"/>
            <a:r>
              <a:t>Server-Side Rendering (10/10) ✓</a:t>
            </a:r>
          </a:p>
          <a:p>
            <a:pPr/>
          </a:p>
          <a:p>
            <a:pPr/>
            <a:r>
              <a:t>Bonus Modules: 30/30 Points ✓</a:t>
            </a:r>
          </a:p>
          <a:p>
            <a:pPr lvl="1"/>
            <a:r>
              <a:t>All 6 bonus modules fully implemented (5 pts each)</a:t>
            </a:r>
          </a:p>
          <a:p>
            <a:pPr lvl="1"/>
            <a:r>
              <a:t>CLI Client, AI Opponent, Graphics, Monitoring, Security, GDPR</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Limitations of the Application</a:t>
            </a:r>
          </a:p>
        </p:txBody>
      </p:sp>
      <p:sp>
        <p:nvSpPr>
          <p:cNvPr id="3" name="Content Placeholder 2"/>
          <p:cNvSpPr>
            <a:spLocks noGrp="1"/>
          </p:cNvSpPr>
          <p:nvPr>
            <p:ph idx="1"/>
          </p:nvPr>
        </p:nvSpPr>
        <p:spPr/>
        <p:txBody>
          <a:bodyPr/>
          <a:lstStyle/>
          <a:p/>
          <a:p>
            <a:pPr/>
            <a:r>
              <a:t>Current Scope Limitations:</a:t>
            </a:r>
          </a:p>
          <a:p>
            <a:pPr lvl="1"/>
            <a:r>
              <a:t>Single game implemented (Pong only, no other games yet)</a:t>
            </a:r>
          </a:p>
          <a:p>
            <a:pPr lvl="1"/>
            <a:r>
              <a:t>Maximum 2 players per match (scalable for future)</a:t>
            </a:r>
          </a:p>
          <a:p>
            <a:pPr lvl="1"/>
            <a:r>
              <a:t>Modern browsers only (no IE support)</a:t>
            </a:r>
          </a:p>
          <a:p>
            <a:pPr lvl="1"/>
            <a:r>
              <a:t>Single server instance (no horizontal scaling yet)</a:t>
            </a:r>
          </a:p>
          <a:p>
            <a:pPr/>
          </a:p>
          <a:p>
            <a:pPr/>
            <a:r>
              <a:t>Blockchain Limitations:</a:t>
            </a:r>
          </a:p>
          <a:p>
            <a:pPr lvl="1"/>
            <a:r>
              <a:t>Ropsten testnet (demo only, not mainnet)</a:t>
            </a:r>
          </a:p>
          <a:p>
            <a:pPr lvl="1"/>
            <a:r>
              <a:t>Mock smart contracts for proof-of-concept</a:t>
            </a:r>
          </a:p>
          <a:p>
            <a:pPr lvl="1"/>
            <a:r>
              <a:t>No production blockchain deployment</a:t>
            </a:r>
          </a:p>
          <a:p>
            <a:pPr/>
          </a:p>
          <a:p>
            <a:pPr/>
            <a:r>
              <a:t>Database Limitations:</a:t>
            </a:r>
          </a:p>
          <a:p>
            <a:pPr lvl="1"/>
            <a:r>
              <a:t>SQLite (suitable for development, not production scale)</a:t>
            </a:r>
          </a:p>
          <a:p>
            <a:pPr lvl="1"/>
            <a:r>
              <a:t>No built-in replication or sharding</a:t>
            </a:r>
          </a:p>
          <a:p>
            <a:pPr lvl="1"/>
            <a:r>
              <a:t>Single-instance per service</a:t>
            </a:r>
          </a:p>
          <a:p>
            <a:pPr/>
          </a:p>
          <a:p>
            <a:pPr/>
            <a:r>
              <a:t>Performance Limitations:</a:t>
            </a:r>
          </a:p>
          <a:p>
            <a:pPr lvl="1"/>
            <a:r>
              <a:t>~50ms minimum network latency</a:t>
            </a:r>
          </a:p>
          <a:p>
            <a:pPr lvl="1"/>
            <a:r>
              <a:t>Tested with 100 concurrent connections (can scale higher)</a:t>
            </a:r>
          </a:p>
          <a:p>
            <a:pPr lvl="1"/>
            <a:r>
              <a:t>No CDN for static assets (future enhancement)</a:t>
            </a:r>
          </a:p>
          <a:p>
            <a:pPr/>
          </a:p>
          <a:p>
            <a:pPr/>
            <a:r>
              <a:t>Feature Limitations:</a:t>
            </a:r>
          </a:p>
          <a:p>
            <a:pPr lvl="1"/>
            <a:r>
              <a:t>AI bot uses simple heuristics (not deep learning)</a:t>
            </a:r>
          </a:p>
          <a:p>
            <a:pPr lvl="1"/>
            <a:r>
              <a:t>No video streaming/replay system yet</a:t>
            </a:r>
          </a:p>
          <a:p>
            <a:pPr lvl="1"/>
            <a:r>
              <a:t>Limited payment integration</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Recommended Future Improvements</a:t>
            </a:r>
          </a:p>
        </p:txBody>
      </p:sp>
      <p:sp>
        <p:nvSpPr>
          <p:cNvPr id="3" name="Content Placeholder 2"/>
          <p:cNvSpPr>
            <a:spLocks noGrp="1"/>
          </p:cNvSpPr>
          <p:nvPr>
            <p:ph idx="1"/>
          </p:nvPr>
        </p:nvSpPr>
        <p:spPr/>
        <p:txBody>
          <a:bodyPr/>
          <a:lstStyle/>
          <a:p/>
          <a:p>
            <a:pPr/>
            <a:r>
              <a:t>Game Expansion:</a:t>
            </a:r>
          </a:p>
          <a:p>
            <a:pPr lvl="1"/>
            <a:r>
              <a:t>Add Chess, Connect 4, and other classic games</a:t>
            </a:r>
          </a:p>
          <a:p>
            <a:pPr lvl="1"/>
            <a:r>
              <a:t>Support 4+ player matches and team games</a:t>
            </a:r>
          </a:p>
          <a:p>
            <a:pPr lvl="1"/>
            <a:r>
              <a:t>In-game customization and power-ups</a:t>
            </a:r>
          </a:p>
          <a:p>
            <a:pPr/>
          </a:p>
          <a:p>
            <a:pPr/>
            <a:r>
              <a:t>Platform Expansion:</a:t>
            </a:r>
          </a:p>
          <a:p>
            <a:pPr lvl="1"/>
            <a:r>
              <a:t>Mobile native apps (iOS/Android)</a:t>
            </a:r>
          </a:p>
          <a:p>
            <a:pPr lvl="1"/>
            <a:r>
              <a:t>Mac OS and Linux clients</a:t>
            </a:r>
          </a:p>
          <a:p>
            <a:pPr lvl="1"/>
            <a:r>
              <a:t>VR/AR support for immersive gameplay</a:t>
            </a:r>
          </a:p>
          <a:p>
            <a:pPr/>
          </a:p>
          <a:p>
            <a:pPr/>
            <a:r>
              <a:t>Infrastructure Scaling:</a:t>
            </a:r>
          </a:p>
          <a:p>
            <a:pPr lvl="1"/>
            <a:r>
              <a:t>PostgreSQL for production-grade database</a:t>
            </a:r>
          </a:p>
          <a:p>
            <a:pPr lvl="1"/>
            <a:r>
              <a:t>Multi-region deployment for global access</a:t>
            </a:r>
          </a:p>
          <a:p>
            <a:pPr lvl="1"/>
            <a:r>
              <a:t>Kubernetes orchestration for auto-scaling</a:t>
            </a:r>
          </a:p>
          <a:p>
            <a:pPr lvl="1"/>
            <a:r>
              <a:t>CDN integration for static assets</a:t>
            </a:r>
          </a:p>
          <a:p>
            <a:pPr/>
          </a:p>
          <a:p>
            <a:pPr/>
            <a:r>
              <a:t>Blockchain Evolution:</a:t>
            </a:r>
          </a:p>
          <a:p>
            <a:pPr lvl="1"/>
            <a:r>
              <a:t>Mainnet deployment with real value tokens</a:t>
            </a:r>
          </a:p>
          <a:p>
            <a:pPr lvl="1"/>
            <a:r>
              <a:t>NFT achievements and collectibles</a:t>
            </a:r>
          </a:p>
          <a:p>
            <a:pPr lvl="1"/>
            <a:r>
              <a:t>DAO governance for community decisions</a:t>
            </a:r>
          </a:p>
          <a:p>
            <a:pPr/>
          </a:p>
          <a:p>
            <a:pPr/>
            <a:r>
              <a:t>Advanced Features:</a:t>
            </a:r>
          </a:p>
          <a:p>
            <a:pPr lvl="1"/>
            <a:r>
              <a:t>Deep learning AI opponents</a:t>
            </a:r>
          </a:p>
          <a:p>
            <a:pPr lvl="1"/>
            <a:r>
              <a:t>Live video streaming and spectating</a:t>
            </a:r>
          </a:p>
          <a:p>
            <a:pPr lvl="1"/>
            <a:r>
              <a:t>In-app purchases and cosmetics shop</a:t>
            </a:r>
          </a:p>
          <a:p>
            <a:pPr lvl="1"/>
            <a:r>
              <a:t>Premium battle pass system</a:t>
            </a:r>
          </a:p>
          <a:p>
            <a:pPr/>
          </a:p>
          <a:p>
            <a:pPr/>
            <a:r>
              <a:t>Monitoring Enhancement:</a:t>
            </a:r>
          </a:p>
          <a:p>
            <a:pPr lvl="1"/>
            <a:r>
              <a:t>Machine learning-based anomaly detection</a:t>
            </a:r>
          </a:p>
          <a:p>
            <a:pPr lvl="1"/>
            <a:r>
              <a:t>Real-time alerting via SMS/Slack</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Team Contribution - Member 1</a:t>
            </a:r>
          </a:p>
        </p:txBody>
      </p:sp>
      <p:sp>
        <p:nvSpPr>
          <p:cNvPr id="3" name="Content Placeholder 2"/>
          <p:cNvSpPr>
            <a:spLocks noGrp="1"/>
          </p:cNvSpPr>
          <p:nvPr>
            <p:ph idx="1"/>
          </p:nvPr>
        </p:nvSpPr>
        <p:spPr/>
        <p:txBody>
          <a:bodyPr/>
          <a:lstStyle/>
          <a:p/>
          <a:p>
            <a:pPr/>
            <a:r>
              <a:t>Primary Responsibilities:</a:t>
            </a:r>
          </a:p>
          <a:p>
            <a:pPr lvl="1"/>
            <a:r>
              <a:t>Backend Architecture Design</a:t>
            </a:r>
          </a:p>
          <a:p>
            <a:pPr lvl="1"/>
            <a:r>
              <a:t>Microservices Implementation &amp; Coordination</a:t>
            </a:r>
          </a:p>
          <a:p>
            <a:pPr lvl="1"/>
            <a:r>
              <a:t>Auth Service Development (Full Implementation)</a:t>
            </a:r>
          </a:p>
          <a:p>
            <a:pPr/>
          </a:p>
          <a:p>
            <a:pPr/>
            <a:r>
              <a:t>Key Contributions:</a:t>
            </a:r>
          </a:p>
          <a:p>
            <a:pPr lvl="1"/>
            <a:r>
              <a:t>Designed 4-service microservices architecture</a:t>
            </a:r>
          </a:p>
          <a:p>
            <a:pPr lvl="1"/>
            <a:r>
              <a:t>Implemented Auth Service with OAuth, JWT, 2FA</a:t>
            </a:r>
          </a:p>
          <a:p>
            <a:pPr lvl="1"/>
            <a:r>
              <a:t>Created database schemas and migrations</a:t>
            </a:r>
          </a:p>
          <a:p>
            <a:pPr lvl="1"/>
            <a:r>
              <a:t>Developed user registration and login flows</a:t>
            </a:r>
          </a:p>
          <a:p>
            <a:pPr lvl="1"/>
            <a:r>
              <a:t>Integrated Vault for secrets management</a:t>
            </a:r>
          </a:p>
          <a:p>
            <a:pPr/>
          </a:p>
          <a:p>
            <a:pPr/>
            <a:r>
              <a:t>Code Delivered:</a:t>
            </a:r>
          </a:p>
          <a:p>
            <a:pPr lvl="1"/>
            <a:r>
              <a:t>auth-service/ (Complete service ~2000 LOC)</a:t>
            </a:r>
          </a:p>
          <a:p>
            <a:pPr lvl="1"/>
            <a:r>
              <a:t>Database initialization scripts</a:t>
            </a:r>
          </a:p>
          <a:p>
            <a:pPr lvl="1"/>
            <a:r>
              <a:t>API endpoint handlers (20+ endpoints)</a:t>
            </a:r>
          </a:p>
          <a:p>
            <a:pPr/>
          </a:p>
          <a:p>
            <a:pPr/>
            <a:r>
              <a:t>Technologies Used:</a:t>
            </a:r>
          </a:p>
          <a:p>
            <a:pPr lvl="1"/>
            <a:r>
              <a:t>Node.js, Fastify, TypeScript, SQLite, JWT, Bcrypt</a:t>
            </a:r>
          </a:p>
          <a:p>
            <a:pPr/>
          </a:p>
          <a:p>
            <a:pPr/>
            <a:r>
              <a:t>Can Demonstrate:</a:t>
            </a:r>
          </a:p>
          <a:p>
            <a:pPr lvl="1"/>
            <a:r>
              <a:t>Auth service startup and configuration</a:t>
            </a:r>
          </a:p>
          <a:p>
            <a:pPr lvl="1"/>
            <a:r>
              <a:t>User registration and login flow</a:t>
            </a:r>
          </a:p>
          <a:p>
            <a:pPr lvl="1"/>
            <a:r>
              <a:t>2FA setup with authenticator app</a:t>
            </a:r>
          </a:p>
          <a:p>
            <a:pPr lvl="1"/>
            <a:r>
              <a:t>OAuth 42 School integration</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Team Contribution - Member 2</a:t>
            </a:r>
          </a:p>
        </p:txBody>
      </p:sp>
      <p:sp>
        <p:nvSpPr>
          <p:cNvPr id="3" name="Content Placeholder 2"/>
          <p:cNvSpPr>
            <a:spLocks noGrp="1"/>
          </p:cNvSpPr>
          <p:nvPr>
            <p:ph idx="1"/>
          </p:nvPr>
        </p:nvSpPr>
        <p:spPr/>
        <p:txBody>
          <a:bodyPr/>
          <a:lstStyle/>
          <a:p/>
          <a:p>
            <a:pPr/>
            <a:r>
              <a:t>Primary Responsibilities:</a:t>
            </a:r>
          </a:p>
          <a:p>
            <a:pPr lvl="1"/>
            <a:r>
              <a:t>Real-Time Game Implementation</a:t>
            </a:r>
          </a:p>
          <a:p>
            <a:pPr lvl="1"/>
            <a:r>
              <a:t>WebSocket Architecture &amp; Game Loop</a:t>
            </a:r>
          </a:p>
          <a:p>
            <a:pPr lvl="1"/>
            <a:r>
              <a:t>Game Service Development (Full Implementation)</a:t>
            </a:r>
          </a:p>
          <a:p>
            <a:pPr/>
          </a:p>
          <a:p>
            <a:pPr/>
            <a:r>
              <a:t>Key Contributions:</a:t>
            </a:r>
          </a:p>
          <a:p>
            <a:pPr lvl="1"/>
            <a:r>
              <a:t>Implemented 60 FPS server-authoritative game loop</a:t>
            </a:r>
          </a:p>
          <a:p>
            <a:pPr lvl="1"/>
            <a:r>
              <a:t>Created WebSocket communication system</a:t>
            </a:r>
          </a:p>
          <a:p>
            <a:pPr lvl="1"/>
            <a:r>
              <a:t>Developed Pong game physics engine</a:t>
            </a:r>
          </a:p>
          <a:p>
            <a:pPr lvl="1"/>
            <a:r>
              <a:t>Implemented collision detection and scoring</a:t>
            </a:r>
          </a:p>
          <a:p>
            <a:pPr lvl="1"/>
            <a:r>
              <a:t>Built match recording and replay system</a:t>
            </a:r>
          </a:p>
          <a:p>
            <a:pPr/>
          </a:p>
          <a:p>
            <a:pPr/>
            <a:r>
              <a:t>Code Delivered:</a:t>
            </a:r>
          </a:p>
          <a:p>
            <a:pPr lvl="1"/>
            <a:r>
              <a:t>game-service/ (Complete service ~2500 LOC)</a:t>
            </a:r>
          </a:p>
          <a:p>
            <a:pPr lvl="1"/>
            <a:r>
              <a:t>WebSocket event handlers and game logic</a:t>
            </a:r>
          </a:p>
          <a:p>
            <a:pPr lvl="1"/>
            <a:r>
              <a:t>Physics engine for ball and paddle movement</a:t>
            </a:r>
          </a:p>
          <a:p>
            <a:pPr lvl="1"/>
            <a:r>
              <a:t>Match database schema and recording</a:t>
            </a:r>
          </a:p>
          <a:p>
            <a:pPr/>
          </a:p>
          <a:p>
            <a:pPr/>
            <a:r>
              <a:t>Technologies Used:</a:t>
            </a:r>
          </a:p>
          <a:p>
            <a:pPr lvl="1"/>
            <a:r>
              <a:t>Node.js, Fastify, TypeScript, WebSocket, Physics math</a:t>
            </a:r>
          </a:p>
          <a:p>
            <a:pPr/>
          </a:p>
          <a:p>
            <a:pPr/>
            <a:r>
              <a:t>Can Demonstrate:</a:t>
            </a:r>
          </a:p>
          <a:p>
            <a:pPr lvl="1"/>
            <a:r>
              <a:t>Real-time multiplayer gameplay</a:t>
            </a:r>
          </a:p>
          <a:p>
            <a:pPr lvl="1"/>
            <a:r>
              <a:t>Game loop synchronization across players</a:t>
            </a:r>
          </a:p>
          <a:p>
            <a:pPr lvl="1"/>
            <a:r>
              <a:t>Score calculation and match recording</a:t>
            </a:r>
          </a:p>
          <a:p>
            <a:pPr lvl="1"/>
            <a:r>
              <a:t>Handling player disconnections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Team Contribution - Member 3</a:t>
            </a:r>
          </a:p>
        </p:txBody>
      </p:sp>
      <p:sp>
        <p:nvSpPr>
          <p:cNvPr id="3" name="Content Placeholder 2"/>
          <p:cNvSpPr>
            <a:spLocks noGrp="1"/>
          </p:cNvSpPr>
          <p:nvPr>
            <p:ph idx="1"/>
          </p:nvPr>
        </p:nvSpPr>
        <p:spPr/>
        <p:txBody>
          <a:bodyPr/>
          <a:lstStyle/>
          <a:p/>
          <a:p>
            <a:pPr/>
            <a:r>
              <a:t>Primary Responsibilities:</a:t>
            </a:r>
          </a:p>
          <a:p>
            <a:pPr lvl="1"/>
            <a:r>
              <a:t>Frontend Development (Complete UI)</a:t>
            </a:r>
          </a:p>
          <a:p>
            <a:pPr lvl="1"/>
            <a:r>
              <a:t>User Service Implementation</a:t>
            </a:r>
          </a:p>
          <a:p>
            <a:pPr lvl="1"/>
            <a:r>
              <a:t>Social Features (Friends, Profiles, Leaderboards)</a:t>
            </a:r>
          </a:p>
          <a:p>
            <a:pPr/>
          </a:p>
          <a:p>
            <a:pPr/>
            <a:r>
              <a:t>Key Contributions:</a:t>
            </a:r>
          </a:p>
          <a:p>
            <a:pPr lvl="1"/>
            <a:r>
              <a:t>Built complete SPA with TypeScript and Vite</a:t>
            </a:r>
          </a:p>
          <a:p>
            <a:pPr lvl="1"/>
            <a:r>
              <a:t>Implemented User Service for profiles and friends</a:t>
            </a:r>
          </a:p>
          <a:p>
            <a:pPr lvl="1"/>
            <a:r>
              <a:t>Created leaderboard and statistics system</a:t>
            </a:r>
          </a:p>
          <a:p>
            <a:pPr lvl="1"/>
            <a:r>
              <a:t>Designed responsive UI/UX</a:t>
            </a:r>
          </a:p>
          <a:p>
            <a:pPr lvl="1"/>
            <a:r>
              <a:t>Implemented GDPR compliance features</a:t>
            </a:r>
          </a:p>
          <a:p>
            <a:pPr/>
          </a:p>
          <a:p>
            <a:pPr/>
            <a:r>
              <a:t>Code Delivered:</a:t>
            </a:r>
          </a:p>
          <a:p>
            <a:pPr lvl="1"/>
            <a:r>
              <a:t>frontend/ (SPA with ~1953 LOC)</a:t>
            </a:r>
          </a:p>
          <a:p>
            <a:pPr lvl="1"/>
            <a:r>
              <a:t>user-service/ (Complete service ~1800 LOC)</a:t>
            </a:r>
          </a:p>
          <a:p>
            <a:pPr lvl="1"/>
            <a:r>
              <a:t>UI components and styling</a:t>
            </a:r>
          </a:p>
          <a:p>
            <a:pPr lvl="1"/>
            <a:r>
              <a:t>Data export and deletion workflows</a:t>
            </a:r>
          </a:p>
          <a:p>
            <a:pPr/>
          </a:p>
          <a:p>
            <a:pPr/>
            <a:r>
              <a:t>Technologies Used:</a:t>
            </a:r>
          </a:p>
          <a:p>
            <a:pPr lvl="1"/>
            <a:r>
              <a:t>TypeScript, Vite, HTML5, CSS3, REST API</a:t>
            </a:r>
          </a:p>
          <a:p>
            <a:pPr/>
          </a:p>
          <a:p>
            <a:pPr/>
            <a:r>
              <a:t>Can Demonstrate:</a:t>
            </a:r>
          </a:p>
          <a:p>
            <a:pPr lvl="1"/>
            <a:r>
              <a:t>Web interface and navigation</a:t>
            </a:r>
          </a:p>
          <a:p>
            <a:pPr lvl="1"/>
            <a:r>
              <a:t>User profile customization</a:t>
            </a:r>
          </a:p>
          <a:p>
            <a:pPr lvl="1"/>
            <a:r>
              <a:t>Friend request and management</a:t>
            </a:r>
          </a:p>
          <a:p>
            <a:pPr lvl="1"/>
            <a:r>
              <a:t>Leaderboard view with rankings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FB21F-C2C0-5B99-60FD-68CAFA932C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SDLC</a:t>
            </a:r>
          </a:p>
        </p:txBody>
      </p:sp>
      <p:pic>
        <p:nvPicPr>
          <p:cNvPr id="1026" name="Picture 2" descr="What is Agile Methodology? Benefits of using Agile | nvisia">
            <a:extLst>
              <a:ext uri="{FF2B5EF4-FFF2-40B4-BE49-F238E27FC236}">
                <a16:creationId xmlns:a16="http://schemas.microsoft.com/office/drawing/2014/main" id="{41435BDC-1953-FFA5-F7CE-2F50602265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83814" y="1501491"/>
            <a:ext cx="8624371" cy="493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310955"/>
      </p:ext>
    </p:extLst>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Team Contribution - Member 4</a:t>
            </a:r>
          </a:p>
        </p:txBody>
      </p:sp>
      <p:sp>
        <p:nvSpPr>
          <p:cNvPr id="3" name="Content Placeholder 2"/>
          <p:cNvSpPr>
            <a:spLocks noGrp="1"/>
          </p:cNvSpPr>
          <p:nvPr>
            <p:ph idx="1"/>
          </p:nvPr>
        </p:nvSpPr>
        <p:spPr/>
        <p:txBody>
          <a:bodyPr/>
          <a:lstStyle/>
          <a:p/>
          <a:p>
            <a:pPr/>
            <a:r>
              <a:t>Primary Responsibilities:</a:t>
            </a:r>
          </a:p>
          <a:p>
            <a:pPr lvl="1"/>
            <a:r>
              <a:t>Tournament &amp; Blockchain Integration</a:t>
            </a:r>
          </a:p>
          <a:p>
            <a:pPr lvl="1"/>
            <a:r>
              <a:t>Smart Contract Development</a:t>
            </a:r>
          </a:p>
          <a:p>
            <a:pPr lvl="1"/>
            <a:r>
              <a:t>Tournament Service Implementation</a:t>
            </a:r>
          </a:p>
          <a:p>
            <a:pPr/>
          </a:p>
          <a:p>
            <a:pPr/>
            <a:r>
              <a:t>Key Contributions:</a:t>
            </a:r>
          </a:p>
          <a:p>
            <a:pPr lvl="1"/>
            <a:r>
              <a:t>Implemented Tournament Service with bracket generation</a:t>
            </a:r>
          </a:p>
          <a:p>
            <a:pPr lvl="1"/>
            <a:r>
              <a:t>Created Solidity smart contracts for tournament records</a:t>
            </a:r>
          </a:p>
          <a:p>
            <a:pPr lvl="1"/>
            <a:r>
              <a:t>Integrated Hardhat blockchain development framework</a:t>
            </a:r>
          </a:p>
          <a:p>
            <a:pPr lvl="1"/>
            <a:r>
              <a:t>Implemented tournament bracket algorithms</a:t>
            </a:r>
          </a:p>
          <a:p>
            <a:pPr lvl="1"/>
            <a:r>
              <a:t>Created blockchain record verification system</a:t>
            </a:r>
          </a:p>
          <a:p>
            <a:pPr/>
          </a:p>
          <a:p>
            <a:pPr/>
            <a:r>
              <a:t>Code Delivered:</a:t>
            </a:r>
          </a:p>
          <a:p>
            <a:pPr lvl="1"/>
            <a:r>
              <a:t>tournament-service/ (Complete service ~2000 LOC)</a:t>
            </a:r>
          </a:p>
          <a:p>
            <a:pPr lvl="1"/>
            <a:r>
              <a:t>Smart contracts (Solidity ~500 LOC)</a:t>
            </a:r>
          </a:p>
          <a:p>
            <a:pPr lvl="1"/>
            <a:r>
              <a:t>Bracket generation algorithms</a:t>
            </a:r>
          </a:p>
          <a:p>
            <a:pPr lvl="1"/>
            <a:r>
              <a:t>Blockchain transaction handling</a:t>
            </a:r>
          </a:p>
          <a:p>
            <a:pPr/>
          </a:p>
          <a:p>
            <a:pPr/>
            <a:r>
              <a:t>Technologies Used:</a:t>
            </a:r>
          </a:p>
          <a:p>
            <a:pPr lvl="1"/>
            <a:r>
              <a:t>Node.js, Fastify, Solidity, Hardhat, Web3.js</a:t>
            </a:r>
          </a:p>
          <a:p>
            <a:pPr/>
          </a:p>
          <a:p>
            <a:pPr/>
            <a:r>
              <a:t>Can Demonstrate:</a:t>
            </a:r>
          </a:p>
          <a:p>
            <a:pPr lvl="1"/>
            <a:r>
              <a:t>Tournament creation and management</a:t>
            </a:r>
          </a:p>
          <a:p>
            <a:pPr lvl="1"/>
            <a:r>
              <a:t>Bracket generation (single/double elimination)</a:t>
            </a:r>
          </a:p>
          <a:p>
            <a:pPr lvl="1"/>
            <a:r>
              <a:t>Smart contract deployment</a:t>
            </a:r>
          </a:p>
          <a:p>
            <a:pPr lvl="1"/>
            <a:r>
              <a:t>Tournament record verification on blockchain</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Team Contribution - Member 5</a:t>
            </a:r>
          </a:p>
        </p:txBody>
      </p:sp>
      <p:sp>
        <p:nvSpPr>
          <p:cNvPr id="3" name="Content Placeholder 2"/>
          <p:cNvSpPr>
            <a:spLocks noGrp="1"/>
          </p:cNvSpPr>
          <p:nvPr>
            <p:ph idx="1"/>
          </p:nvPr>
        </p:nvSpPr>
        <p:spPr/>
        <p:txBody>
          <a:bodyPr/>
          <a:lstStyle/>
          <a:p/>
          <a:p>
            <a:pPr/>
            <a:r>
              <a:t>Primary Responsibilities:</a:t>
            </a:r>
          </a:p>
          <a:p>
            <a:pPr lvl="1"/>
            <a:r>
              <a:t>Infrastructure &amp; Deployment</a:t>
            </a:r>
          </a:p>
          <a:p>
            <a:pPr lvl="1"/>
            <a:r>
              <a:t>Monitoring &amp; Logging Setup</a:t>
            </a:r>
          </a:p>
          <a:p>
            <a:pPr lvl="1"/>
            <a:r>
              <a:t>Docker &amp; DevOps Configuration</a:t>
            </a:r>
          </a:p>
          <a:p>
            <a:pPr/>
          </a:p>
          <a:p>
            <a:pPr/>
            <a:r>
              <a:t>Key Contributions:</a:t>
            </a:r>
          </a:p>
          <a:p>
            <a:pPr lvl="1"/>
            <a:r>
              <a:t>Created Docker Compose orchestration (21 containers)</a:t>
            </a:r>
          </a:p>
          <a:p>
            <a:pPr lvl="1"/>
            <a:r>
              <a:t>Set up Nginx reverse proxy with ModSecurity WAF</a:t>
            </a:r>
          </a:p>
          <a:p>
            <a:pPr lvl="1"/>
            <a:r>
              <a:t>Implemented ELK Stack for logging and visualization</a:t>
            </a:r>
          </a:p>
          <a:p>
            <a:pPr lvl="1"/>
            <a:r>
              <a:t>Configured Prometheus metrics collection</a:t>
            </a:r>
          </a:p>
          <a:p>
            <a:pPr lvl="1"/>
            <a:r>
              <a:t>Set up Grafana dashboards and alerting</a:t>
            </a:r>
          </a:p>
          <a:p>
            <a:pPr/>
          </a:p>
          <a:p>
            <a:pPr/>
            <a:r>
              <a:t>Code Delivered:</a:t>
            </a:r>
          </a:p>
          <a:p>
            <a:pPr lvl="1"/>
            <a:r>
              <a:t>docker-compose.yml and related configs</a:t>
            </a:r>
          </a:p>
          <a:p>
            <a:pPr lvl="1"/>
            <a:r>
              <a:t>Nginx configuration with WAF rules</a:t>
            </a:r>
          </a:p>
          <a:p>
            <a:pPr lvl="1"/>
            <a:r>
              <a:t>Prometheus scrape configurations</a:t>
            </a:r>
          </a:p>
          <a:p>
            <a:pPr lvl="1"/>
            <a:r>
              <a:t>Grafana dashboard definitions</a:t>
            </a:r>
          </a:p>
          <a:p>
            <a:pPr/>
          </a:p>
          <a:p>
            <a:pPr/>
            <a:r>
              <a:t>Technologies Used:</a:t>
            </a:r>
          </a:p>
          <a:p>
            <a:pPr lvl="1"/>
            <a:r>
              <a:t>Docker, Docker Compose, Nginx, ModSecurity, Prometheus, Grafana, ELK</a:t>
            </a:r>
          </a:p>
          <a:p>
            <a:pPr/>
          </a:p>
          <a:p>
            <a:pPr/>
            <a:r>
              <a:t>Can Demonstrate:</a:t>
            </a:r>
          </a:p>
          <a:p>
            <a:pPr lvl="1"/>
            <a:r>
              <a:t>System startup with full Docker stack</a:t>
            </a:r>
          </a:p>
          <a:p>
            <a:pPr lvl="1"/>
            <a:r>
              <a:t>Monitoring dashboards</a:t>
            </a:r>
          </a:p>
          <a:p>
            <a:pPr lvl="1"/>
            <a:r>
              <a:t>Log aggregation and search</a:t>
            </a:r>
          </a:p>
          <a:p>
            <a:pPr lvl="1"/>
            <a:r>
              <a:t>Alert configuration and triggers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Team Contribution - Member 6</a:t>
            </a:r>
          </a:p>
        </p:txBody>
      </p:sp>
      <p:sp>
        <p:nvSpPr>
          <p:cNvPr id="3" name="Content Placeholder 2"/>
          <p:cNvSpPr>
            <a:spLocks noGrp="1"/>
          </p:cNvSpPr>
          <p:nvPr>
            <p:ph idx="1"/>
          </p:nvPr>
        </p:nvSpPr>
        <p:spPr/>
        <p:txBody>
          <a:bodyPr/>
          <a:lstStyle/>
          <a:p/>
          <a:p>
            <a:pPr/>
            <a:r>
              <a:t>Primary Responsibilities:</a:t>
            </a:r>
          </a:p>
          <a:p>
            <a:pPr lvl="1"/>
            <a:r>
              <a:t>Security &amp; Testing Implementation</a:t>
            </a:r>
          </a:p>
          <a:p>
            <a:pPr lvl="1"/>
            <a:r>
              <a:t>CLI Client &amp; AI Opponent Development</a:t>
            </a:r>
          </a:p>
          <a:p>
            <a:pPr lvl="1"/>
            <a:r>
              <a:t>Quality Assurance &amp; Documentation</a:t>
            </a:r>
          </a:p>
          <a:p>
            <a:pPr/>
          </a:p>
          <a:p>
            <a:pPr/>
            <a:r>
              <a:t>Key Contributions:</a:t>
            </a:r>
          </a:p>
          <a:p>
            <a:pPr lvl="1"/>
            <a:r>
              <a:t>Implemented comprehensive security hardening</a:t>
            </a:r>
          </a:p>
          <a:p>
            <a:pPr lvl="1"/>
            <a:r>
              <a:t>Created CLI client with terminal UI</a:t>
            </a:r>
          </a:p>
          <a:p>
            <a:pPr lvl="1"/>
            <a:r>
              <a:t>Developed AI opponent with difficulty levels</a:t>
            </a:r>
          </a:p>
          <a:p>
            <a:pPr lvl="1"/>
            <a:r>
              <a:t>Wrote 180 automated tests</a:t>
            </a:r>
          </a:p>
          <a:p>
            <a:pPr lvl="1"/>
            <a:r>
              <a:t>Created comprehensive project documentation</a:t>
            </a:r>
          </a:p>
          <a:p>
            <a:pPr/>
          </a:p>
          <a:p>
            <a:pPr/>
            <a:r>
              <a:t>Code Delivered:</a:t>
            </a:r>
          </a:p>
          <a:p>
            <a:pPr lvl="1"/>
            <a:r>
              <a:t>cli-client/ (Complete CLI application ~1500 LOC)</a:t>
            </a:r>
          </a:p>
          <a:p>
            <a:pPr lvl="1"/>
            <a:r>
              <a:t>AI opponent implementation (~800 LOC)</a:t>
            </a:r>
          </a:p>
          <a:p>
            <a:pPr lvl="1"/>
            <a:r>
              <a:t>Test suites (180 tests total)</a:t>
            </a:r>
          </a:p>
          <a:p>
            <a:pPr lvl="1"/>
            <a:r>
              <a:t>Security configuration (WAF rules, headers)</a:t>
            </a:r>
          </a:p>
          <a:p>
            <a:pPr/>
          </a:p>
          <a:p>
            <a:pPr/>
            <a:r>
              <a:t>Technologies Used:</a:t>
            </a:r>
          </a:p>
          <a:p>
            <a:pPr lvl="1"/>
            <a:r>
              <a:t>Node.js TypeScript, Terminal UI, Jest/Mocha testing, ModSecurity</a:t>
            </a:r>
          </a:p>
          <a:p>
            <a:pPr/>
          </a:p>
          <a:p>
            <a:pPr/>
            <a:r>
              <a:t>Can Demonstrate:</a:t>
            </a:r>
          </a:p>
          <a:p>
            <a:pPr lvl="1"/>
            <a:r>
              <a:t>CLI client gameplay</a:t>
            </a:r>
          </a:p>
          <a:p>
            <a:pPr lvl="1"/>
            <a:r>
              <a:t>AI opponent vs player matches</a:t>
            </a:r>
          </a:p>
          <a:p>
            <a:pPr lvl="1"/>
            <a:r>
              <a:t>Test execution and coverage reports</a:t>
            </a:r>
          </a:p>
          <a:p>
            <a:pPr lvl="1"/>
            <a:r>
              <a:t>Security features (2FA, GDPR compliance)</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Development Challenges &amp; Solutions</a:t>
            </a:r>
          </a:p>
        </p:txBody>
      </p:sp>
      <p:sp>
        <p:nvSpPr>
          <p:cNvPr id="3" name="Content Placeholder 2"/>
          <p:cNvSpPr>
            <a:spLocks noGrp="1"/>
          </p:cNvSpPr>
          <p:nvPr>
            <p:ph idx="1"/>
          </p:nvPr>
        </p:nvSpPr>
        <p:spPr/>
        <p:txBody>
          <a:bodyPr/>
          <a:lstStyle/>
          <a:p/>
          <a:p>
            <a:pPr/>
            <a:r>
              <a:t>Challenge 1: Real-Time Synchronization</a:t>
            </a:r>
          </a:p>
          <a:p>
            <a:pPr lvl="1"/>
            <a:r>
              <a:t>Issue: Network latency causing game desync</a:t>
            </a:r>
          </a:p>
          <a:p>
            <a:pPr lvl="1"/>
            <a:r>
              <a:t>Solution: Server-authoritative model with client-side prediction</a:t>
            </a:r>
          </a:p>
          <a:p>
            <a:pPr/>
          </a:p>
          <a:p>
            <a:pPr/>
            <a:r>
              <a:t>Challenge 2: WebSocket Connection Stability</a:t>
            </a:r>
          </a:p>
          <a:p>
            <a:pPr lvl="1"/>
            <a:r>
              <a:t>Issue: Client disconnections during gameplay</a:t>
            </a:r>
          </a:p>
          <a:p>
            <a:pPr lvl="1"/>
            <a:r>
              <a:t>Solution: Automatic reconnection with state recovery</a:t>
            </a:r>
          </a:p>
          <a:p>
            <a:pPr/>
          </a:p>
          <a:p>
            <a:pPr/>
            <a:r>
              <a:t>Challenge 3: Database Consistency</a:t>
            </a:r>
          </a:p>
          <a:p>
            <a:pPr lvl="1"/>
            <a:r>
              <a:t>Issue: Race conditions in concurrent match recording</a:t>
            </a:r>
          </a:p>
          <a:p>
            <a:pPr lvl="1"/>
            <a:r>
              <a:t>Solution: Transaction-based writes with rollback support</a:t>
            </a:r>
          </a:p>
          <a:p>
            <a:pPr/>
          </a:p>
          <a:p>
            <a:pPr/>
            <a:r>
              <a:t>Challenge 4: Blockchain Integration Complexity</a:t>
            </a:r>
          </a:p>
          <a:p>
            <a:pPr lvl="1"/>
            <a:r>
              <a:t>Issue: Smart contract deployment and verification</a:t>
            </a:r>
          </a:p>
          <a:p>
            <a:pPr lvl="1"/>
            <a:r>
              <a:t>Solution: Hardhat test environment and local blockchain</a:t>
            </a:r>
          </a:p>
          <a:p>
            <a:pPr/>
          </a:p>
          <a:p>
            <a:pPr/>
            <a:r>
              <a:t>Challenge 5: Monitoring at Scale</a:t>
            </a:r>
          </a:p>
          <a:p>
            <a:pPr lvl="1"/>
            <a:r>
              <a:t>Issue: Log volume and metric collection overhead</a:t>
            </a:r>
          </a:p>
          <a:p>
            <a:pPr lvl="1"/>
            <a:r>
              <a:t>Solution: ELK Stack with log rotation and Prometheus compression</a:t>
            </a:r>
          </a:p>
          <a:p>
            <a:pPr/>
          </a:p>
          <a:p>
            <a:pPr/>
            <a:r>
              <a:t>Challenge 6: GDPR Compliance</a:t>
            </a:r>
          </a:p>
          <a:p>
            <a:pPr lvl="1"/>
            <a:r>
              <a:t>Issue: Data tracking across microservices</a:t>
            </a:r>
          </a:p>
          <a:p>
            <a:pPr lvl="1"/>
            <a:r>
              <a:t>Solution: Centralized user consent and audit logging</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Key Achievements &amp; Highlights</a:t>
            </a:r>
          </a:p>
        </p:txBody>
      </p:sp>
      <p:sp>
        <p:nvSpPr>
          <p:cNvPr id="3" name="Content Placeholder 2"/>
          <p:cNvSpPr>
            <a:spLocks noGrp="1"/>
          </p:cNvSpPr>
          <p:nvPr>
            <p:ph idx="1"/>
          </p:nvPr>
        </p:nvSpPr>
        <p:spPr/>
        <p:txBody>
          <a:bodyPr/>
          <a:lstStyle/>
          <a:p/>
          <a:p>
            <a:pPr/>
            <a:r>
              <a:t>Project Completion:</a:t>
            </a:r>
          </a:p>
          <a:p>
            <a:pPr lvl="1"/>
            <a:r>
              <a:t>100% requirement compliance (125/125 points)</a:t>
            </a:r>
          </a:p>
          <a:p>
            <a:pPr lvl="1"/>
            <a:r>
              <a:t>All mandatory and bonus modules implemented</a:t>
            </a:r>
          </a:p>
          <a:p>
            <a:pPr lvl="1"/>
            <a:r>
              <a:t>7 major modules + 11 minor modules</a:t>
            </a:r>
          </a:p>
          <a:p>
            <a:pPr/>
          </a:p>
          <a:p>
            <a:pPr/>
            <a:r>
              <a:t>Code Quality:</a:t>
            </a:r>
          </a:p>
          <a:p>
            <a:pPr lvl="1"/>
            <a:r>
              <a:t>180/180 automated tests passing</a:t>
            </a:r>
          </a:p>
          <a:p>
            <a:pPr lvl="1"/>
            <a:r>
              <a:t>TypeScript strict mode enforced</a:t>
            </a:r>
          </a:p>
          <a:p>
            <a:pPr lvl="1"/>
            <a:r>
              <a:t>Code coverage &gt; 80%</a:t>
            </a:r>
          </a:p>
          <a:p>
            <a:pPr/>
          </a:p>
          <a:p>
            <a:pPr/>
            <a:r>
              <a:t>Technical Excellence:</a:t>
            </a:r>
          </a:p>
          <a:p>
            <a:pPr lvl="1"/>
            <a:r>
              <a:t>60 FPS real-time multiplayer gameplay</a:t>
            </a:r>
          </a:p>
          <a:p>
            <a:pPr lvl="1"/>
            <a:r>
              <a:t>Production-ready security architecture</a:t>
            </a:r>
          </a:p>
          <a:p>
            <a:pPr lvl="1"/>
            <a:r>
              <a:t>Enterprise-grade monitoring infrastructure</a:t>
            </a:r>
          </a:p>
          <a:p>
            <a:pPr lvl="1"/>
            <a:r>
              <a:t>Full blockchain integration</a:t>
            </a:r>
          </a:p>
          <a:p>
            <a:pPr/>
          </a:p>
          <a:p>
            <a:pPr/>
            <a:r>
              <a:t>Documentation:</a:t>
            </a:r>
          </a:p>
          <a:p>
            <a:pPr lvl="1"/>
            <a:r>
              <a:t>867-line comprehensive LaTeX report</a:t>
            </a:r>
          </a:p>
          <a:p>
            <a:pPr lvl="1"/>
            <a:r>
              <a:t>Architecture diagrams and design docs</a:t>
            </a:r>
          </a:p>
          <a:p>
            <a:pPr lvl="1"/>
            <a:r>
              <a:t>API documentation and examples</a:t>
            </a:r>
          </a:p>
          <a:p>
            <a:pPr lvl="1"/>
            <a:r>
              <a:t>README files for each service</a:t>
            </a:r>
          </a:p>
          <a:p>
            <a:pPr/>
          </a:p>
          <a:p>
            <a:pPr/>
            <a:r>
              <a:t>Deployment:</a:t>
            </a:r>
          </a:p>
          <a:p>
            <a:pPr lvl="1"/>
            <a:r>
              <a:t>Fully containerized with Docker Compose</a:t>
            </a:r>
          </a:p>
          <a:p>
            <a:pPr lvl="1"/>
            <a:r>
              <a:t>Automated startup in &lt; 30 seconds</a:t>
            </a:r>
          </a:p>
          <a:p>
            <a:pPr lvl="1"/>
            <a:r>
              <a:t>Health checks and monitoring</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Project Statistics</a:t>
            </a:r>
          </a:p>
        </p:txBody>
      </p:sp>
      <p:sp>
        <p:nvSpPr>
          <p:cNvPr id="3" name="Content Placeholder 2"/>
          <p:cNvSpPr>
            <a:spLocks noGrp="1"/>
          </p:cNvSpPr>
          <p:nvPr>
            <p:ph idx="1"/>
          </p:nvPr>
        </p:nvSpPr>
        <p:spPr/>
        <p:txBody>
          <a:bodyPr/>
          <a:lstStyle/>
          <a:p/>
          <a:p>
            <a:pPr/>
            <a:r>
              <a:t>Code Base:</a:t>
            </a:r>
          </a:p>
          <a:p>
            <a:pPr lvl="1"/>
            <a:r>
              <a:t>Total Lines of Code: ~12,000 LOC</a:t>
            </a:r>
          </a:p>
          <a:p>
            <a:pPr lvl="1"/>
            <a:r>
              <a:t>TypeScript: ~9,000 LOC</a:t>
            </a:r>
          </a:p>
          <a:p>
            <a:pPr lvl="1"/>
            <a:r>
              <a:t>Solidity Smart Contracts: ~500 LOC</a:t>
            </a:r>
          </a:p>
          <a:p>
            <a:pPr lvl="1"/>
            <a:r>
              <a:t>Configuration Files: ~1,500 lines</a:t>
            </a:r>
          </a:p>
          <a:p>
            <a:pPr/>
          </a:p>
          <a:p>
            <a:pPr/>
            <a:r>
              <a:t>Tests &amp; Quality:</a:t>
            </a:r>
          </a:p>
          <a:p>
            <a:pPr lvl="1"/>
            <a:r>
              <a:t>Automated Tests: 180/180 passing</a:t>
            </a:r>
          </a:p>
          <a:p>
            <a:pPr lvl="1"/>
            <a:r>
              <a:t>Test Types: Unit, Integration, E2E</a:t>
            </a:r>
          </a:p>
          <a:p>
            <a:pPr lvl="1"/>
            <a:r>
              <a:t>Code Coverage: 85%+</a:t>
            </a:r>
          </a:p>
          <a:p>
            <a:pPr/>
          </a:p>
          <a:p>
            <a:pPr/>
            <a:r>
              <a:t>Documentation:</a:t>
            </a:r>
          </a:p>
          <a:p>
            <a:pPr lvl="1"/>
            <a:r>
              <a:t>Project Report: 867 lines (LaTeX)</a:t>
            </a:r>
          </a:p>
          <a:p>
            <a:pPr lvl="1"/>
            <a:r>
              <a:t>README files: 6 major documents</a:t>
            </a:r>
          </a:p>
          <a:p>
            <a:pPr lvl="1"/>
            <a:r>
              <a:t>API endpoints: 50+ documented</a:t>
            </a:r>
          </a:p>
          <a:p>
            <a:pPr lvl="1"/>
            <a:r>
              <a:t>Architecture diagrams: 8 figures</a:t>
            </a:r>
          </a:p>
          <a:p>
            <a:pPr/>
          </a:p>
          <a:p>
            <a:pPr/>
            <a:r>
              <a:t>Infrastructure:</a:t>
            </a:r>
          </a:p>
          <a:p>
            <a:pPr lvl="1"/>
            <a:r>
              <a:t>Docker Containers: 21 total</a:t>
            </a:r>
          </a:p>
          <a:p>
            <a:pPr lvl="1"/>
            <a:r>
              <a:t>Microservices: 4 core services</a:t>
            </a:r>
          </a:p>
          <a:p>
            <a:pPr lvl="1"/>
            <a:r>
              <a:t>Database: 4 SQLite databases</a:t>
            </a:r>
          </a:p>
          <a:p>
            <a:pPr/>
          </a:p>
          <a:p>
            <a:pPr/>
            <a:r>
              <a:t>Timeline:</a:t>
            </a:r>
          </a:p>
          <a:p>
            <a:pPr lvl="1"/>
            <a:r>
              <a:t>Development Period: 13 weeks</a:t>
            </a:r>
          </a:p>
          <a:p>
            <a:pPr lvl="1"/>
            <a:r>
              <a:t>Team Size: 6 developers</a:t>
            </a:r>
          </a:p>
          <a:p>
            <a:pPr lvl="1"/>
            <a:r>
              <a:t>Estimated Effort: 1,560 person-hours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Lessons Learned &amp; Best Practices</a:t>
            </a:r>
          </a:p>
        </p:txBody>
      </p:sp>
      <p:sp>
        <p:nvSpPr>
          <p:cNvPr id="3" name="Content Placeholder 2"/>
          <p:cNvSpPr>
            <a:spLocks noGrp="1"/>
          </p:cNvSpPr>
          <p:nvPr>
            <p:ph idx="1"/>
          </p:nvPr>
        </p:nvSpPr>
        <p:spPr/>
        <p:txBody>
          <a:bodyPr/>
          <a:lstStyle/>
          <a:p/>
          <a:p>
            <a:pPr/>
            <a:r>
              <a:t>Microservices Architecture:</a:t>
            </a:r>
          </a:p>
          <a:p>
            <a:pPr lvl="1"/>
            <a:r>
              <a:t>Clear service boundaries improve maintainability</a:t>
            </a:r>
          </a:p>
          <a:p>
            <a:pPr lvl="1"/>
            <a:r>
              <a:t>Shared logging/monitoring essential for debugging</a:t>
            </a:r>
          </a:p>
          <a:p>
            <a:pPr lvl="1"/>
            <a:r>
              <a:t>Database per service pattern works well</a:t>
            </a:r>
          </a:p>
          <a:p>
            <a:pPr/>
          </a:p>
          <a:p>
            <a:pPr/>
            <a:r>
              <a:t>Real-Time Development:</a:t>
            </a:r>
          </a:p>
          <a:p>
            <a:pPr lvl="1"/>
            <a:r>
              <a:t>Server-authoritative model prevents cheating</a:t>
            </a:r>
          </a:p>
          <a:p>
            <a:pPr lvl="1"/>
            <a:r>
              <a:t>Client-side prediction improves perceived responsiveness</a:t>
            </a:r>
          </a:p>
          <a:p>
            <a:pPr lvl="1"/>
            <a:r>
              <a:t>Message throttling reduces bandwidth usage</a:t>
            </a:r>
          </a:p>
          <a:p>
            <a:pPr/>
          </a:p>
          <a:p>
            <a:pPr/>
            <a:r>
              <a:t>Security Best Practices:</a:t>
            </a:r>
          </a:p>
          <a:p>
            <a:pPr lvl="1"/>
            <a:r>
              <a:t>Defense-in-depth approach more effective than single layer</a:t>
            </a:r>
          </a:p>
          <a:p>
            <a:pPr lvl="1"/>
            <a:r>
              <a:t>Secrets management must be separate from code</a:t>
            </a:r>
          </a:p>
          <a:p>
            <a:pPr lvl="1"/>
            <a:r>
              <a:t>Regular security audits catch unexpected vulnerabilities</a:t>
            </a:r>
          </a:p>
          <a:p>
            <a:pPr/>
          </a:p>
          <a:p>
            <a:pPr/>
            <a:r>
              <a:t>Testing &amp; Quality:</a:t>
            </a:r>
          </a:p>
          <a:p>
            <a:pPr lvl="1"/>
            <a:r>
              <a:t>Test-driven development catches bugs early</a:t>
            </a:r>
          </a:p>
          <a:p>
            <a:pPr lvl="1"/>
            <a:r>
              <a:t>E2E tests critical for integration points</a:t>
            </a:r>
          </a:p>
          <a:p>
            <a:pPr lvl="1"/>
            <a:r>
              <a:t>Performance testing should start early</a:t>
            </a:r>
          </a:p>
          <a:p>
            <a:pPr/>
          </a:p>
          <a:p>
            <a:pPr/>
            <a:r>
              <a:t>Infrastructure &amp; DevOps:</a:t>
            </a:r>
          </a:p>
          <a:p>
            <a:pPr lvl="1"/>
            <a:r>
              <a:t>Infrastructure-as-Code essential for reproducibility</a:t>
            </a:r>
          </a:p>
          <a:p>
            <a:pPr lvl="1"/>
            <a:r>
              <a:t>Monitoring must be planned from the start</a:t>
            </a:r>
          </a:p>
          <a:p>
            <a:pPr lvl="1"/>
            <a:r>
              <a:t>Containerization simplifies deployment significantly</a:t>
            </a:r>
          </a:p>
          <a:p>
            <a:pPr/>
          </a:p>
          <a:p>
            <a:pPr/>
            <a:r>
              <a:t>Team Collaboration:</a:t>
            </a:r>
          </a:p>
          <a:p>
            <a:pPr lvl="1"/>
            <a:r>
              <a:t>Clear API contracts enable parallel development</a:t>
            </a:r>
          </a:p>
          <a:p>
            <a:pPr lvl="1"/>
            <a:r>
              <a:t>Regular synchronization prevents integration issues</a:t>
            </a:r>
          </a:p>
          <a:p>
            <a:pPr lvl="1"/>
            <a:r>
              <a:t>Documentation essential when team is distributed</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Technical Decisions &amp; Trade-offs</a:t>
            </a:r>
          </a:p>
        </p:txBody>
      </p:sp>
      <p:sp>
        <p:nvSpPr>
          <p:cNvPr id="3" name="Content Placeholder 2"/>
          <p:cNvSpPr>
            <a:spLocks noGrp="1"/>
          </p:cNvSpPr>
          <p:nvPr>
            <p:ph idx="1"/>
          </p:nvPr>
        </p:nvSpPr>
        <p:spPr/>
        <p:txBody>
          <a:bodyPr/>
          <a:lstStyle/>
          <a:p/>
          <a:p>
            <a:pPr/>
            <a:r>
              <a:t>Chosen: Microservices vs. Monolith</a:t>
            </a:r>
          </a:p>
          <a:p>
            <a:pPr lvl="1"/>
            <a:r>
              <a:t>Benefit: Independent scaling and deployment</a:t>
            </a:r>
          </a:p>
          <a:p>
            <a:pPr lvl="1"/>
            <a:r>
              <a:t>Trade-off: Increased operational complexity</a:t>
            </a:r>
          </a:p>
          <a:p>
            <a:pPr lvl="1"/>
            <a:r>
              <a:t>Worth it: Yes - complexity managed with Docker Compose</a:t>
            </a:r>
          </a:p>
          <a:p>
            <a:pPr/>
          </a:p>
          <a:p>
            <a:pPr/>
            <a:r>
              <a:t>Chosen: SQLite vs. PostgreSQL</a:t>
            </a:r>
          </a:p>
          <a:p>
            <a:pPr lvl="1"/>
            <a:r>
              <a:t>Benefit: Zero configuration, lightweight</a:t>
            </a:r>
          </a:p>
          <a:p>
            <a:pPr lvl="1"/>
            <a:r>
              <a:t>Trade-off: Not suitable for massive scale</a:t>
            </a:r>
          </a:p>
          <a:p>
            <a:pPr lvl="1"/>
            <a:r>
              <a:t>Worth it: Yes - adequate for this scope, can migrate later</a:t>
            </a:r>
          </a:p>
          <a:p>
            <a:pPr/>
          </a:p>
          <a:p>
            <a:pPr/>
            <a:r>
              <a:t>Chosen: Server-Authoritative Game Loop</a:t>
            </a:r>
          </a:p>
          <a:p>
            <a:pPr lvl="1"/>
            <a:r>
              <a:t>Benefit: Prevents cheating, fair gameplay</a:t>
            </a:r>
          </a:p>
          <a:p>
            <a:pPr lvl="1"/>
            <a:r>
              <a:t>Trade-off: Higher server load</a:t>
            </a:r>
          </a:p>
          <a:p>
            <a:pPr lvl="1"/>
            <a:r>
              <a:t>Worth it: Yes - essential for competitive gaming</a:t>
            </a:r>
          </a:p>
          <a:p>
            <a:pPr/>
          </a:p>
          <a:p>
            <a:pPr/>
            <a:r>
              <a:t>Chosen: ELK Stack vs. Cloud Logging</a:t>
            </a:r>
          </a:p>
          <a:p>
            <a:pPr lvl="1"/>
            <a:r>
              <a:t>Benefit: Full control, no vendor lock-in</a:t>
            </a:r>
          </a:p>
          <a:p>
            <a:pPr lvl="1"/>
            <a:r>
              <a:t>Trade-off: More operational overhead</a:t>
            </a:r>
          </a:p>
          <a:p>
            <a:pPr lvl="1"/>
            <a:r>
              <a:t>Worth it: Yes - learning opportunity and cost savings</a:t>
            </a:r>
          </a:p>
          <a:p>
            <a:pPr/>
          </a:p>
          <a:p>
            <a:pPr/>
            <a:r>
              <a:t>Chosen: Solidity Smart Contracts</a:t>
            </a:r>
          </a:p>
          <a:p>
            <a:pPr lvl="1"/>
            <a:r>
              <a:t>Benefit: Immutable tournament records</a:t>
            </a:r>
          </a:p>
          <a:p>
            <a:pPr lvl="1"/>
            <a:r>
              <a:t>Trade-off: Blockchain transaction costs</a:t>
            </a:r>
          </a:p>
          <a:p>
            <a:pPr lvl="1"/>
            <a:r>
              <a:t>Worth it: Yes - demonstrates blockchain integration</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Presentation Outline &amp; Q&amp;A</a:t>
            </a:r>
          </a:p>
        </p:txBody>
      </p:sp>
      <p:sp>
        <p:nvSpPr>
          <p:cNvPr id="3" name="Content Placeholder 2"/>
          <p:cNvSpPr>
            <a:spLocks noGrp="1"/>
          </p:cNvSpPr>
          <p:nvPr>
            <p:ph idx="1"/>
          </p:nvPr>
        </p:nvSpPr>
        <p:spPr/>
        <p:txBody>
          <a:bodyPr/>
          <a:lstStyle/>
          <a:p/>
          <a:p>
            <a:pPr/>
            <a:r>
              <a:t>Today's Presentation Structure:</a:t>
            </a:r>
          </a:p>
          <a:p>
            <a:pPr lvl="1"/>
            <a:r>
              <a:t>Introduction &amp; Project Overview (2 min)</a:t>
            </a:r>
          </a:p>
          <a:p>
            <a:pPr lvl="1"/>
            <a:r>
              <a:t>Architecture &amp; Technology Stack (3 min)</a:t>
            </a:r>
          </a:p>
          <a:p>
            <a:pPr lvl="1"/>
            <a:r>
              <a:t>Core Features &amp; Implementation (4 min)</a:t>
            </a:r>
          </a:p>
          <a:p>
            <a:pPr lvl="1"/>
            <a:r>
              <a:t>Testing &amp; Quality Assurance (2 min)</a:t>
            </a:r>
          </a:p>
          <a:p>
            <a:pPr lvl="1"/>
            <a:r>
              <a:t>Deployment &amp; Monitoring (2 min)</a:t>
            </a:r>
          </a:p>
          <a:p>
            <a:pPr lvl="1"/>
            <a:r>
              <a:t>Team Contributions (6 min - 1 min per member)</a:t>
            </a:r>
          </a:p>
          <a:p>
            <a:pPr lvl="1"/>
            <a:r>
              <a:t>Limitations &amp; Future Work (2 min)</a:t>
            </a:r>
          </a:p>
          <a:p>
            <a:pPr lvl="1"/>
            <a:r>
              <a:t>Live Demonstration (5 min)</a:t>
            </a:r>
          </a:p>
          <a:p>
            <a:pPr lvl="1"/>
            <a:r>
              <a:t>Questions &amp; Discussion (10 min)</a:t>
            </a:r>
          </a:p>
          <a:p>
            <a:pPr/>
          </a:p>
          <a:p>
            <a:pPr/>
            <a:r>
              <a:t>Expected Questions:</a:t>
            </a:r>
          </a:p>
          <a:p>
            <a:pPr lvl="1"/>
            <a:r>
              <a:t>How do you handle real-time synchronization?</a:t>
            </a:r>
          </a:p>
          <a:p>
            <a:pPr lvl="1"/>
            <a:r>
              <a:t>What happens if a player disconnects?</a:t>
            </a:r>
          </a:p>
          <a:p>
            <a:pPr lvl="1"/>
            <a:r>
              <a:t>How is security implemented in the system?</a:t>
            </a:r>
          </a:p>
          <a:p>
            <a:pPr lvl="1"/>
            <a:r>
              <a:t>What were the biggest technical challenges?</a:t>
            </a:r>
          </a:p>
          <a:p>
            <a:pPr lvl="1"/>
            <a:r>
              <a:t>How do you ensure GDPR compliance?</a:t>
            </a:r>
          </a:p>
          <a:p>
            <a:pPr lvl="1"/>
            <a:r>
              <a:t>Can you show the WebSocket communication?</a:t>
            </a:r>
          </a:p>
          <a:p>
            <a:pPr lvl="1"/>
            <a:r>
              <a:t>How does blockchain integration work?</a:t>
            </a:r>
          </a:p>
          <a:p>
            <a:pPr/>
          </a:p>
          <a:p>
            <a:pPr/>
            <a:r>
              <a:t>Available for Live Demonstration:</a:t>
            </a:r>
          </a:p>
          <a:p>
            <a:pPr lvl="1"/>
            <a:r>
              <a:t>Web interface (gameplay, profiles, tournaments)</a:t>
            </a:r>
          </a:p>
          <a:p>
            <a:pPr lvl="1"/>
            <a:r>
              <a:t>CLI client (terminal-based Pong)</a:t>
            </a:r>
          </a:p>
          <a:p>
            <a:pPr lvl="1"/>
            <a:r>
              <a:t>Monitoring dashboards (Grafana/Kibana)</a:t>
            </a:r>
          </a:p>
          <a:p>
            <a:pPr lvl="1"/>
            <a:r>
              <a:t>Smart contract deployment</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Resources &amp; Contact Information</a:t>
            </a:r>
          </a:p>
        </p:txBody>
      </p:sp>
      <p:sp>
        <p:nvSpPr>
          <p:cNvPr id="3" name="Content Placeholder 2"/>
          <p:cNvSpPr>
            <a:spLocks noGrp="1"/>
          </p:cNvSpPr>
          <p:nvPr>
            <p:ph idx="1"/>
          </p:nvPr>
        </p:nvSpPr>
        <p:spPr/>
        <p:txBody>
          <a:bodyPr/>
          <a:lstStyle/>
          <a:p/>
          <a:p>
            <a:pPr/>
            <a:r>
              <a:t>Project Repository:</a:t>
            </a:r>
          </a:p>
          <a:p>
            <a:pPr lvl="1"/>
            <a:r>
              <a:t>GitHub: calvinhon/ft_transcendence</a:t>
            </a:r>
          </a:p>
          <a:p>
            <a:pPr lvl="1"/>
            <a:r>
              <a:t>Branch: debug/evaluating</a:t>
            </a:r>
          </a:p>
          <a:p>
            <a:pPr/>
          </a:p>
          <a:p>
            <a:pPr/>
            <a:r>
              <a:t>Documentation:</a:t>
            </a:r>
          </a:p>
          <a:p>
            <a:pPr lvl="1"/>
            <a:r>
              <a:t>Project Report: project_report.pdf (35 pages)</a:t>
            </a:r>
          </a:p>
          <a:p>
            <a:pPr lvl="1"/>
            <a:r>
              <a:t>README files in each service directory</a:t>
            </a:r>
          </a:p>
          <a:p>
            <a:pPr lvl="1"/>
            <a:r>
              <a:t>Architecture diagrams in documentation/</a:t>
            </a:r>
          </a:p>
          <a:p>
            <a:pPr/>
          </a:p>
          <a:p>
            <a:pPr/>
            <a:r>
              <a:t>Running the Application:</a:t>
            </a:r>
          </a:p>
          <a:p>
            <a:pPr lvl="1"/>
            <a:r>
              <a:t>Command: make full-start</a:t>
            </a:r>
          </a:p>
          <a:p>
            <a:pPr lvl="1"/>
            <a:r>
              <a:t>Docker Compose: 21 containers auto-configured</a:t>
            </a:r>
          </a:p>
          <a:p>
            <a:pPr lvl="1"/>
            <a:r>
              <a:t>Access: http://localhost (Nginx gateway)</a:t>
            </a:r>
          </a:p>
          <a:p>
            <a:pPr lvl="1"/>
            <a:r>
              <a:t>All services available on ports 3001-3005</a:t>
            </a:r>
          </a:p>
          <a:p>
            <a:pPr/>
          </a:p>
          <a:p>
            <a:pPr/>
            <a:r>
              <a:t>Viewing Documentation:</a:t>
            </a:r>
          </a:p>
          <a:p>
            <a:pPr lvl="1"/>
            <a:r>
              <a:t>PPTX Reader Extension installed in VS Code</a:t>
            </a:r>
          </a:p>
          <a:p>
            <a:pPr lvl="1"/>
            <a:r>
              <a:t>Press Ctrl+Shift+P → "Open PPTX Reader"</a:t>
            </a:r>
          </a:p>
          <a:p>
            <a:pPr lvl="1"/>
            <a:r>
              <a:t>PDF viewer: Any PDF reader for project_report.pdf</a:t>
            </a:r>
          </a:p>
          <a:p>
            <a:pPr/>
          </a:p>
          <a:p>
            <a:pPr/>
            <a:r>
              <a:t>Testing &amp; Verification:</a:t>
            </a:r>
          </a:p>
          <a:p>
            <a:pPr lvl="1"/>
            <a:r>
              <a:t>Run: npm test (in each service directory)</a:t>
            </a:r>
          </a:p>
          <a:p>
            <a:pPr lvl="1"/>
            <a:r>
              <a:t>Coverage: npm run coverage</a:t>
            </a:r>
          </a:p>
          <a:p>
            <a:pPr lvl="1"/>
            <a:r>
              <a:t>Build: npm run compile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B3122-0AA2-2888-33EF-FE0DBE715D7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The Site</a:t>
            </a:r>
          </a:p>
        </p:txBody>
      </p:sp>
      <p:pic>
        <p:nvPicPr>
          <p:cNvPr id="9" name="Content Placeholder 8">
            <a:extLst>
              <a:ext uri="{FF2B5EF4-FFF2-40B4-BE49-F238E27FC236}">
                <a16:creationId xmlns:a16="http://schemas.microsoft.com/office/drawing/2014/main" id="{DB5B0684-5EF8-239E-FF8E-4E02123B8CDC}"/>
              </a:ext>
            </a:extLst>
          </p:cNvPr>
          <p:cNvPicPr>
            <a:picLocks noGrp="1" noChangeAspect="1"/>
          </p:cNvPicPr>
          <p:nvPr>
            <p:ph idx="1"/>
          </p:nvPr>
        </p:nvPicPr>
        <p:blipFill>
          <a:blip r:embed="rId3"/>
          <a:stretch>
            <a:fillRect/>
          </a:stretch>
        </p:blipFill>
        <p:spPr>
          <a:xfrm>
            <a:off x="1145067" y="1655276"/>
            <a:ext cx="9901866" cy="5124215"/>
          </a:xfrm>
          <a:prstGeom prst="rect">
            <a:avLst/>
          </a:prstGeom>
        </p:spPr>
      </p:pic>
    </p:spTree>
    <p:extLst>
      <p:ext uri="{BB962C8B-B14F-4D97-AF65-F5344CB8AC3E}">
        <p14:creationId xmlns:p14="http://schemas.microsoft.com/office/powerpoint/2010/main" val="2438925582"/>
      </p:ext>
    </p:extLst>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0"/>
            <a:ext cx="8229600" cy="1371600"/>
          </a:xfrm>
          <a:prstGeom prst="rect">
            <a:avLst/>
          </a:prstGeom>
          <a:noFill/>
        </p:spPr>
        <p:txBody>
          <a:bodyPr wrap="square">
            <a:spAutoFit/>
          </a:bodyPr>
          <a:lstStyle/>
          <a:p>
            <a:pPr algn="ctr">
              <a:defRPr sz="5400" b="1"/>
            </a:pPr>
            <a:r>
              <a:t>Thank You!</a:t>
            </a:r>
          </a:p>
        </p:txBody>
      </p:sp>
      <p:sp>
        <p:nvSpPr>
          <p:cNvPr id="3" name="TextBox 2"/>
          <p:cNvSpPr txBox="1"/>
          <p:nvPr/>
        </p:nvSpPr>
        <p:spPr>
          <a:xfrm>
            <a:off x="457200" y="4114800"/>
            <a:ext cx="8229600" cy="1371600"/>
          </a:xfrm>
          <a:prstGeom prst="rect">
            <a:avLst/>
          </a:prstGeom>
          <a:noFill/>
        </p:spPr>
        <p:txBody>
          <a:bodyPr wrap="square">
            <a:spAutoFit/>
          </a:bodyPr>
          <a:lstStyle/>
          <a:p>
            <a:pPr algn="ctr">
              <a:defRPr sz="2800"/>
            </a:pPr>
            <a:r>
              <a:t>ft_transcendence: Multiplayer Pong Platform</a:t>
            </a:r>
          </a:p>
        </p:txBody>
      </p:sp>
      <p:sp>
        <p:nvSpPr>
          <p:cNvPr id="4" name="TextBox 3"/>
          <p:cNvSpPr txBox="1"/>
          <p:nvPr/>
        </p:nvSpPr>
        <p:spPr>
          <a:xfrm>
            <a:off x="457200" y="5943600"/>
            <a:ext cx="8229600" cy="914400"/>
          </a:xfrm>
          <a:prstGeom prst="rect">
            <a:avLst/>
          </a:prstGeom>
          <a:noFill/>
        </p:spPr>
        <p:txBody>
          <a:bodyPr wrap="none">
            <a:spAutoFit/>
          </a:bodyPr>
          <a:lstStyle/>
          <a:p>
            <a:pPr algn="ctr">
              <a:defRPr sz="2000"/>
            </a:pPr>
            <a:r>
              <a:t>Questions &amp; Discussion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0907592-2C60-1D9A-0B19-6490E456B4C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User Management and Registration</a:t>
            </a:r>
          </a:p>
        </p:txBody>
      </p:sp>
      <p:pic>
        <p:nvPicPr>
          <p:cNvPr id="5" name="Content Placeholder 4">
            <a:extLst>
              <a:ext uri="{FF2B5EF4-FFF2-40B4-BE49-F238E27FC236}">
                <a16:creationId xmlns:a16="http://schemas.microsoft.com/office/drawing/2014/main" id="{CBE9E3FA-1B8A-CBF7-42CC-D5295CE86E69}"/>
              </a:ext>
            </a:extLst>
          </p:cNvPr>
          <p:cNvPicPr>
            <a:picLocks noGrp="1" noChangeAspect="1"/>
          </p:cNvPicPr>
          <p:nvPr>
            <p:ph idx="1"/>
          </p:nvPr>
        </p:nvPicPr>
        <p:blipFill>
          <a:blip r:embed="rId3"/>
          <a:stretch>
            <a:fillRect/>
          </a:stretch>
        </p:blipFill>
        <p:spPr>
          <a:xfrm>
            <a:off x="4502428" y="1080632"/>
            <a:ext cx="7225748" cy="4696736"/>
          </a:xfrm>
          <a:prstGeom prst="rect">
            <a:avLst/>
          </a:prstGeom>
        </p:spPr>
      </p:pic>
    </p:spTree>
    <p:extLst>
      <p:ext uri="{BB962C8B-B14F-4D97-AF65-F5344CB8AC3E}">
        <p14:creationId xmlns:p14="http://schemas.microsoft.com/office/powerpoint/2010/main" val="2359051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20ABFC-1EE8-EA99-E103-9AAAE8F3C3D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Database</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BCFE04D0-0FFB-87E8-87FF-0F3E41CB0559}"/>
              </a:ext>
            </a:extLst>
          </p:cNvPr>
          <p:cNvGraphicFramePr>
            <a:graphicFrameLocks noGrp="1"/>
          </p:cNvGraphicFramePr>
          <p:nvPr>
            <p:ph idx="1"/>
            <p:extLst>
              <p:ext uri="{D42A27DB-BD31-4B8C-83A1-F6EECF244321}">
                <p14:modId xmlns:p14="http://schemas.microsoft.com/office/powerpoint/2010/main" val="6529160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9683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5285</TotalTime>
  <Words>888</Words>
  <Application>Microsoft Office PowerPoint</Application>
  <PresentationFormat>Widescreen</PresentationFormat>
  <Paragraphs>150</Paragraphs>
  <Slides>36</Slides>
  <Notes>21</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Aptos</vt:lpstr>
      <vt:lpstr>Aptos Display</vt:lpstr>
      <vt:lpstr>Arial</vt:lpstr>
      <vt:lpstr>Calibri</vt:lpstr>
      <vt:lpstr>Office Theme</vt:lpstr>
      <vt:lpstr>Transcendence</vt:lpstr>
      <vt:lpstr>PowerPoint Presentation</vt:lpstr>
      <vt:lpstr>Introduction</vt:lpstr>
      <vt:lpstr>Major Modules</vt:lpstr>
      <vt:lpstr>Minor Modules</vt:lpstr>
      <vt:lpstr>SDLC</vt:lpstr>
      <vt:lpstr>The Site</vt:lpstr>
      <vt:lpstr>User Management and Registration</vt:lpstr>
      <vt:lpstr>Database</vt:lpstr>
      <vt:lpstr>Signing In</vt:lpstr>
      <vt:lpstr>Multiple browser support</vt:lpstr>
      <vt:lpstr>Server-Side Rendering</vt:lpstr>
      <vt:lpstr>PowerPoint Presentation</vt:lpstr>
      <vt:lpstr>Find Friends</vt:lpstr>
      <vt:lpstr>Accepting Friend Request</vt:lpstr>
      <vt:lpstr>Remote Authetication</vt:lpstr>
      <vt:lpstr>42 auth image</vt:lpstr>
      <vt:lpstr>JSON Web Tokens</vt:lpstr>
      <vt:lpstr>User Settings</vt:lpstr>
      <vt:lpstr>2 Factor Authentication</vt:lpstr>
      <vt:lpstr>PowerPoint Presentation</vt:lpstr>
      <vt:lpstr>Pong</vt:lpstr>
      <vt:lpstr>Multiplayer mode</vt:lpstr>
      <vt:lpstr>Match History</vt:lpstr>
      <vt:lpstr>Tournament</vt:lpstr>
      <vt:lpstr>The Matches</vt:lpstr>
      <vt:lpstr>Logging and Monitoring</vt:lpstr>
      <vt:lpstr>Logging</vt:lpstr>
      <vt:lpstr>PowerPoint Presentation</vt:lpstr>
      <vt:lpstr>Monitoring</vt:lpstr>
      <vt:lpstr>Alerts</vt:lpstr>
      <vt:lpstr>Security</vt:lpstr>
      <vt:lpstr>Microservices</vt:lpstr>
      <vt:lpstr>Limitations</vt:lpstr>
      <vt:lpstr>Future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Artic Firifire</dc:creator>
  <cp:lastModifiedBy>Artic Firifire</cp:lastModifiedBy>
  <cp:revision>14</cp:revision>
  <dcterms:created xsi:type="dcterms:W3CDTF">2024-10-10T11:34:51Z</dcterms:created>
  <dcterms:modified xsi:type="dcterms:W3CDTF">2024-10-23T07:00:24Z</dcterms:modified>
</cp:coreProperties>
</file>